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70" r:id="rId5"/>
  </p:sldIdLst>
  <p:sldSz cx="12192000" cy="6858000"/>
  <p:notesSz cx="6858000" cy="9144000"/>
  <p:custDataLst>
    <p:tags r:id="rId8"/>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id="{2199EF66-5A37-44B7-B5BC-4695B197784A}">
          <p14:sldIdLst>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37" autoAdjust="0"/>
  </p:normalViewPr>
  <p:slideViewPr>
    <p:cSldViewPr snapToGrid="0">
      <p:cViewPr varScale="1">
        <p:scale>
          <a:sx n="69" d="100"/>
          <a:sy n="69" d="100"/>
        </p:scale>
        <p:origin x="1652" y="44"/>
      </p:cViewPr>
      <p:guideLst/>
    </p:cSldViewPr>
  </p:slideViewPr>
  <p:notesTextViewPr>
    <p:cViewPr>
      <p:scale>
        <a:sx n="1" d="1"/>
        <a:sy n="1" d="1"/>
      </p:scale>
      <p:origin x="0" y="0"/>
    </p:cViewPr>
  </p:notesTextViewPr>
  <p:sorterViewPr>
    <p:cViewPr>
      <p:scale>
        <a:sx n="100" d="100"/>
        <a:sy n="100" d="100"/>
      </p:scale>
      <p:origin x="0" y="-7830"/>
    </p:cViewPr>
  </p:sorterViewPr>
  <p:notesViewPr>
    <p:cSldViewPr snapToGrid="0">
      <p:cViewPr varScale="1">
        <p:scale>
          <a:sx n="71" d="100"/>
          <a:sy n="71" d="100"/>
        </p:scale>
        <p:origin x="322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248F9F-508C-430B-B42F-5E4601496600}" type="datetimeFigureOut">
              <a:rPr lang="it-IT" smtClean="0"/>
              <a:t>01/08/2024</a:t>
            </a:fld>
            <a:endParaRPr lang="it-IT"/>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E47A0-82E8-4836-AF46-34A34DD8B9A7}" type="slidenum">
              <a:rPr lang="it-IT" smtClean="0"/>
              <a:t>‹N›</a:t>
            </a:fld>
            <a:endParaRPr lang="it-IT"/>
          </a:p>
        </p:txBody>
      </p:sp>
    </p:spTree>
    <p:extLst>
      <p:ext uri="{BB962C8B-B14F-4D97-AF65-F5344CB8AC3E}">
        <p14:creationId xmlns:p14="http://schemas.microsoft.com/office/powerpoint/2010/main" val="2013078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1E8F3-70A2-40FD-BF67-5DCDEA214D6A}"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3F5A0-C766-46D1-9E78-DDB5E64D45BF}" type="slidenum">
              <a:rPr lang="en-US" smtClean="0"/>
              <a:t>‹N›</a:t>
            </a:fld>
            <a:endParaRPr lang="en-US"/>
          </a:p>
        </p:txBody>
      </p:sp>
    </p:spTree>
    <p:extLst>
      <p:ext uri="{BB962C8B-B14F-4D97-AF65-F5344CB8AC3E}">
        <p14:creationId xmlns:p14="http://schemas.microsoft.com/office/powerpoint/2010/main" val="363931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E3F5A0-C766-46D1-9E78-DDB5E64D45BF}" type="slidenum">
              <a:rPr lang="en-US" smtClean="0"/>
              <a:t>1</a:t>
            </a:fld>
            <a:endParaRPr lang="en-US"/>
          </a:p>
        </p:txBody>
      </p:sp>
    </p:spTree>
    <p:extLst>
      <p:ext uri="{BB962C8B-B14F-4D97-AF65-F5344CB8AC3E}">
        <p14:creationId xmlns:p14="http://schemas.microsoft.com/office/powerpoint/2010/main" val="3683632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54EC9749-C199-E3F5-AC80-E278A7CFE923}"/>
              </a:ext>
            </a:extLst>
          </p:cNvPr>
          <p:cNvSpPr>
            <a:spLocks noGrp="1"/>
          </p:cNvSpPr>
          <p:nvPr>
            <p:ph type="pic" sz="quarter" idx="10"/>
          </p:nvPr>
        </p:nvSpPr>
        <p:spPr>
          <a:xfrm>
            <a:off x="6096000" y="1"/>
            <a:ext cx="6096000" cy="6857999"/>
          </a:xfrm>
          <a:custGeom>
            <a:avLst/>
            <a:gdLst>
              <a:gd name="connsiteX0" fmla="*/ 0 w 6096000"/>
              <a:gd name="connsiteY0" fmla="*/ 0 h 6857999"/>
              <a:gd name="connsiteX1" fmla="*/ 6096000 w 6096000"/>
              <a:gd name="connsiteY1" fmla="*/ 0 h 6857999"/>
              <a:gd name="connsiteX2" fmla="*/ 6096000 w 6096000"/>
              <a:gd name="connsiteY2" fmla="*/ 6857999 h 6857999"/>
              <a:gd name="connsiteX3" fmla="*/ 0 w 6096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096000" h="6857999">
                <a:moveTo>
                  <a:pt x="0" y="0"/>
                </a:moveTo>
                <a:lnTo>
                  <a:pt x="6096000" y="0"/>
                </a:lnTo>
                <a:lnTo>
                  <a:pt x="6096000" y="6857999"/>
                </a:lnTo>
                <a:lnTo>
                  <a:pt x="0" y="6857999"/>
                </a:lnTo>
                <a:close/>
              </a:path>
            </a:pathLst>
          </a:custGeom>
        </p:spPr>
        <p:txBody>
          <a:bodyPr wrap="square">
            <a:noAutofit/>
          </a:bodyPr>
          <a:lstStyle>
            <a:lvl1pPr>
              <a:defRPr sz="1000" spc="300">
                <a:solidFill>
                  <a:schemeClr val="tx2"/>
                </a:solidFill>
                <a:latin typeface="Jost" pitchFamily="2" charset="0"/>
                <a:ea typeface="Jost" pitchFamily="2" charset="0"/>
              </a:defRPr>
            </a:lvl1pPr>
          </a:lstStyle>
          <a:p>
            <a:endParaRPr lang="en-US"/>
          </a:p>
        </p:txBody>
      </p:sp>
      <p:sp>
        <p:nvSpPr>
          <p:cNvPr id="3" name="Titolo 1">
            <a:extLst>
              <a:ext uri="{FF2B5EF4-FFF2-40B4-BE49-F238E27FC236}">
                <a16:creationId xmlns:a16="http://schemas.microsoft.com/office/drawing/2014/main" id="{8A648112-D262-80C0-65A7-810857084408}"/>
              </a:ext>
            </a:extLst>
          </p:cNvPr>
          <p:cNvSpPr>
            <a:spLocks noGrp="1"/>
          </p:cNvSpPr>
          <p:nvPr>
            <p:ph type="ctrTitle" hasCustomPrompt="1"/>
          </p:nvPr>
        </p:nvSpPr>
        <p:spPr>
          <a:xfrm>
            <a:off x="674915" y="769232"/>
            <a:ext cx="3872473" cy="2243691"/>
          </a:xfrm>
          <a:prstGeom prst="rect">
            <a:avLst/>
          </a:prstGeom>
        </p:spPr>
        <p:txBody>
          <a:bodyPr wrap="square" lIns="0" tIns="0" rIns="0" bIns="0" anchor="b" anchorCtr="0">
            <a:spAutoFit/>
          </a:bodyPr>
          <a:lstStyle>
            <a:lvl1pPr algn="l">
              <a:defRPr sz="5400" b="1" cap="small" baseline="0">
                <a:solidFill>
                  <a:schemeClr val="accent2"/>
                </a:solidFill>
              </a:defRPr>
            </a:lvl1pPr>
          </a:lstStyle>
          <a:p>
            <a:r>
              <a:rPr lang="it-IT" dirty="0"/>
              <a:t>Clic Per Modificare Titolo</a:t>
            </a:r>
            <a:endParaRPr lang="en-US" dirty="0"/>
          </a:p>
        </p:txBody>
      </p:sp>
      <p:sp>
        <p:nvSpPr>
          <p:cNvPr id="4" name="Sottotitolo 2">
            <a:extLst>
              <a:ext uri="{FF2B5EF4-FFF2-40B4-BE49-F238E27FC236}">
                <a16:creationId xmlns:a16="http://schemas.microsoft.com/office/drawing/2014/main" id="{25019BFE-FC6D-44A1-5A08-614413F4050E}"/>
              </a:ext>
            </a:extLst>
          </p:cNvPr>
          <p:cNvSpPr>
            <a:spLocks noGrp="1"/>
          </p:cNvSpPr>
          <p:nvPr>
            <p:ph type="subTitle" idx="1" hasCustomPrompt="1"/>
          </p:nvPr>
        </p:nvSpPr>
        <p:spPr>
          <a:xfrm>
            <a:off x="674915" y="3211285"/>
            <a:ext cx="3872473" cy="332399"/>
          </a:xfrm>
          <a:prstGeom prst="rect">
            <a:avLst/>
          </a:prstGeom>
        </p:spPr>
        <p:txBody>
          <a:bodyPr wrap="square" lIns="0" tIns="0" rIns="0" bIns="0">
            <a:spAutoFit/>
          </a:bodyPr>
          <a:lstStyle>
            <a:lvl1pPr marL="0" indent="0" algn="l">
              <a:buNone/>
              <a:defRPr sz="2400" b="1" cap="small"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Clic per modificare sottotitolo</a:t>
            </a:r>
            <a:endParaRPr lang="en-US" dirty="0"/>
          </a:p>
        </p:txBody>
      </p:sp>
      <p:cxnSp>
        <p:nvCxnSpPr>
          <p:cNvPr id="6" name="Straight Connector 7">
            <a:extLst>
              <a:ext uri="{FF2B5EF4-FFF2-40B4-BE49-F238E27FC236}">
                <a16:creationId xmlns:a16="http://schemas.microsoft.com/office/drawing/2014/main" id="{F7372887-DA98-F23D-2502-312F694D3587}"/>
              </a:ext>
            </a:extLst>
          </p:cNvPr>
          <p:cNvCxnSpPr>
            <a:cxnSpLocks/>
          </p:cNvCxnSpPr>
          <p:nvPr userDrawn="1"/>
        </p:nvCxnSpPr>
        <p:spPr>
          <a:xfrm>
            <a:off x="674915" y="3927437"/>
            <a:ext cx="761999" cy="0"/>
          </a:xfrm>
          <a:prstGeom prst="line">
            <a:avLst/>
          </a:prstGeom>
          <a:noFill/>
          <a:ln w="53975" cap="flat" cmpd="sng" algn="ctr">
            <a:solidFill>
              <a:schemeClr val="accent4"/>
            </a:solidFill>
            <a:prstDash val="solid"/>
            <a:miter lim="800000"/>
          </a:ln>
          <a:effectLst/>
        </p:spPr>
      </p:cxnSp>
      <p:pic>
        <p:nvPicPr>
          <p:cNvPr id="8" name="Immagine 7" descr="Immagine che contiene Carattere, testo, Elementi grafici, logo&#10;&#10;Descrizione generata automaticamente">
            <a:extLst>
              <a:ext uri="{FF2B5EF4-FFF2-40B4-BE49-F238E27FC236}">
                <a16:creationId xmlns:a16="http://schemas.microsoft.com/office/drawing/2014/main" id="{C94BB8C5-0B54-2B52-318D-914262740B25}"/>
              </a:ext>
            </a:extLst>
          </p:cNvPr>
          <p:cNvPicPr>
            <a:picLocks noChangeAspect="1"/>
          </p:cNvPicPr>
          <p:nvPr userDrawn="1"/>
        </p:nvPicPr>
        <p:blipFill>
          <a:blip r:embed="rId2"/>
          <a:stretch>
            <a:fillRect/>
          </a:stretch>
        </p:blipFill>
        <p:spPr>
          <a:xfrm>
            <a:off x="674915" y="4557456"/>
            <a:ext cx="3227839" cy="966218"/>
          </a:xfrm>
          <a:prstGeom prst="rect">
            <a:avLst/>
          </a:prstGeom>
        </p:spPr>
      </p:pic>
      <p:sp>
        <p:nvSpPr>
          <p:cNvPr id="7" name="CasellaDiTesto 6">
            <a:extLst>
              <a:ext uri="{FF2B5EF4-FFF2-40B4-BE49-F238E27FC236}">
                <a16:creationId xmlns:a16="http://schemas.microsoft.com/office/drawing/2014/main" id="{119DEAE0-45E6-668E-38B9-9E97D104FEDB}"/>
              </a:ext>
            </a:extLst>
          </p:cNvPr>
          <p:cNvSpPr txBox="1"/>
          <p:nvPr userDrawn="1"/>
        </p:nvSpPr>
        <p:spPr>
          <a:xfrm>
            <a:off x="674915" y="6058697"/>
            <a:ext cx="3736176" cy="415498"/>
          </a:xfrm>
          <a:prstGeom prst="rect">
            <a:avLst/>
          </a:prstGeom>
          <a:noFill/>
        </p:spPr>
        <p:txBody>
          <a:bodyPr wrap="square" lIns="0" tIns="0" rIns="0" bIns="0">
            <a:spAutoFit/>
          </a:bodyPr>
          <a:lstStyle/>
          <a:p>
            <a:r>
              <a:rPr lang="en-US" sz="900" i="1" noProof="0" dirty="0">
                <a:solidFill>
                  <a:schemeClr val="accent1"/>
                </a:solidFill>
                <a:effectLst/>
              </a:rPr>
              <a:t>This presentation and its contents are wholly confidential and may not be further distributed or passed on to any other person or published or reproduced, in whole or in part, by any medium or in any form for any purpose</a:t>
            </a:r>
            <a:endParaRPr lang="en-US" sz="900" i="1" noProof="0" dirty="0">
              <a:solidFill>
                <a:schemeClr val="accent1"/>
              </a:solidFill>
            </a:endParaRPr>
          </a:p>
        </p:txBody>
      </p:sp>
    </p:spTree>
    <p:extLst>
      <p:ext uri="{BB962C8B-B14F-4D97-AF65-F5344CB8AC3E}">
        <p14:creationId xmlns:p14="http://schemas.microsoft.com/office/powerpoint/2010/main" val="69178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2">
    <p:spTree>
      <p:nvGrpSpPr>
        <p:cNvPr id="1" name=""/>
        <p:cNvGrpSpPr/>
        <p:nvPr/>
      </p:nvGrpSpPr>
      <p:grpSpPr>
        <a:xfrm>
          <a:off x="0" y="0"/>
          <a:ext cx="0" cy="0"/>
          <a:chOff x="0" y="0"/>
          <a:chExt cx="0" cy="0"/>
        </a:xfrm>
      </p:grpSpPr>
      <p:pic>
        <p:nvPicPr>
          <p:cNvPr id="2" name="Immagine 3" descr="Immagine che contiene paesaggio, aria aperta, erba, natura&#10;&#10;Descrizione generata automaticamente">
            <a:extLst>
              <a:ext uri="{FF2B5EF4-FFF2-40B4-BE49-F238E27FC236}">
                <a16:creationId xmlns:a16="http://schemas.microsoft.com/office/drawing/2014/main" id="{AE0D905A-90C0-1B2F-C88F-F345BF8386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Figura a mano libera: forma 9">
            <a:extLst>
              <a:ext uri="{FF2B5EF4-FFF2-40B4-BE49-F238E27FC236}">
                <a16:creationId xmlns:a16="http://schemas.microsoft.com/office/drawing/2014/main" id="{072CC3AE-4C04-7F23-E615-C3399F999085}"/>
              </a:ext>
            </a:extLst>
          </p:cNvPr>
          <p:cNvSpPr/>
          <p:nvPr userDrawn="1"/>
        </p:nvSpPr>
        <p:spPr>
          <a:xfrm>
            <a:off x="2158999" y="0"/>
            <a:ext cx="10033001" cy="6858000"/>
          </a:xfrm>
          <a:custGeom>
            <a:avLst/>
            <a:gdLst>
              <a:gd name="connsiteX0" fmla="*/ 6883400 w 8813800"/>
              <a:gd name="connsiteY0" fmla="*/ 0 h 6858000"/>
              <a:gd name="connsiteX1" fmla="*/ 8813800 w 8813800"/>
              <a:gd name="connsiteY1" fmla="*/ 0 h 6858000"/>
              <a:gd name="connsiteX2" fmla="*/ 8813800 w 8813800"/>
              <a:gd name="connsiteY2" fmla="*/ 6858000 h 6858000"/>
              <a:gd name="connsiteX3" fmla="*/ 0 w 8813800"/>
              <a:gd name="connsiteY3" fmla="*/ 6858000 h 6858000"/>
              <a:gd name="connsiteX4" fmla="*/ 6883400 w 8813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13800" h="6858000">
                <a:moveTo>
                  <a:pt x="6883400" y="0"/>
                </a:moveTo>
                <a:lnTo>
                  <a:pt x="8813800" y="0"/>
                </a:lnTo>
                <a:lnTo>
                  <a:pt x="8813800" y="6858000"/>
                </a:lnTo>
                <a:lnTo>
                  <a:pt x="0" y="6858000"/>
                </a:lnTo>
                <a:lnTo>
                  <a:pt x="6883400" y="0"/>
                </a:lnTo>
                <a:close/>
              </a:path>
            </a:pathLst>
          </a:cu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1">
            <a:extLst>
              <a:ext uri="{FF2B5EF4-FFF2-40B4-BE49-F238E27FC236}">
                <a16:creationId xmlns:a16="http://schemas.microsoft.com/office/drawing/2014/main" id="{5EC8C3A4-6DB5-C5FA-AFF1-14C9CEE37092}"/>
              </a:ext>
            </a:extLst>
          </p:cNvPr>
          <p:cNvPicPr>
            <a:picLocks noChangeAspect="1"/>
          </p:cNvPicPr>
          <p:nvPr userDrawn="1"/>
        </p:nvPicPr>
        <p:blipFill rotWithShape="1">
          <a:blip r:embed="rId3"/>
          <a:stretch/>
        </p:blipFill>
        <p:spPr>
          <a:xfrm>
            <a:off x="3292650" y="5993632"/>
            <a:ext cx="4431165" cy="494643"/>
          </a:xfrm>
          <a:prstGeom prst="rect">
            <a:avLst/>
          </a:prstGeom>
        </p:spPr>
      </p:pic>
      <p:sp>
        <p:nvSpPr>
          <p:cNvPr id="6" name="TextBox 40">
            <a:extLst>
              <a:ext uri="{FF2B5EF4-FFF2-40B4-BE49-F238E27FC236}">
                <a16:creationId xmlns:a16="http://schemas.microsoft.com/office/drawing/2014/main" id="{137C2AB3-D725-8FD3-B0D9-B8A40E601B05}"/>
              </a:ext>
            </a:extLst>
          </p:cNvPr>
          <p:cNvSpPr txBox="1"/>
          <p:nvPr userDrawn="1"/>
        </p:nvSpPr>
        <p:spPr>
          <a:xfrm>
            <a:off x="9073620" y="5963954"/>
            <a:ext cx="2776636" cy="553998"/>
          </a:xfrm>
          <a:prstGeom prst="rect">
            <a:avLst/>
          </a:prstGeom>
        </p:spPr>
        <p:txBody>
          <a:bodyPr wrap="square" lIns="0" tIns="0" rIns="0" bIns="0" rtlCol="0" anchor="t">
            <a:spAutoFit/>
          </a:bodyPr>
          <a:lstStyle/>
          <a:p>
            <a:pPr algn="just"/>
            <a:r>
              <a:rPr lang="en-US" sz="900" spc="2" dirty="0">
                <a:solidFill>
                  <a:schemeClr val="accent1"/>
                </a:solidFill>
              </a:rPr>
              <a:t>We kindly ask you to refrain from printing in order to minimize our impact on the environment. </a:t>
            </a:r>
          </a:p>
          <a:p>
            <a:r>
              <a:rPr lang="en-US" sz="900" spc="2" dirty="0">
                <a:solidFill>
                  <a:schemeClr val="accent1"/>
                </a:solidFill>
              </a:rPr>
              <a:t>Thank you for your understanding and dedication to our sustainable future.</a:t>
            </a:r>
            <a:endParaRPr lang="it-IT" sz="900" spc="2" dirty="0">
              <a:solidFill>
                <a:schemeClr val="accent1"/>
              </a:solidFill>
            </a:endParaRPr>
          </a:p>
        </p:txBody>
      </p:sp>
      <p:sp>
        <p:nvSpPr>
          <p:cNvPr id="7" name="Freeform 4">
            <a:extLst>
              <a:ext uri="{FF2B5EF4-FFF2-40B4-BE49-F238E27FC236}">
                <a16:creationId xmlns:a16="http://schemas.microsoft.com/office/drawing/2014/main" id="{B4A3EED3-3CAC-9DD2-2848-18A09B567B64}"/>
              </a:ext>
            </a:extLst>
          </p:cNvPr>
          <p:cNvSpPr>
            <a:spLocks noChangeAspect="1"/>
          </p:cNvSpPr>
          <p:nvPr userDrawn="1"/>
        </p:nvSpPr>
        <p:spPr>
          <a:xfrm>
            <a:off x="8206034" y="5939087"/>
            <a:ext cx="748880" cy="603732"/>
          </a:xfrm>
          <a:custGeom>
            <a:avLst/>
            <a:gdLst/>
            <a:ahLst/>
            <a:cxnLst/>
            <a:rect l="l" t="t" r="r" b="b"/>
            <a:pathLst>
              <a:path w="3066166" h="2054331">
                <a:moveTo>
                  <a:pt x="0" y="0"/>
                </a:moveTo>
                <a:lnTo>
                  <a:pt x="3066166" y="0"/>
                </a:lnTo>
                <a:lnTo>
                  <a:pt x="3066166" y="2054331"/>
                </a:lnTo>
                <a:lnTo>
                  <a:pt x="0" y="2054331"/>
                </a:lnTo>
                <a:lnTo>
                  <a:pt x="0" y="0"/>
                </a:lnTo>
                <a:close/>
              </a:path>
            </a:pathLst>
          </a:custGeom>
          <a:blipFill>
            <a:blip r:embed="rId4">
              <a:extLst>
                <a:ext uri="{BEBA8EAE-BF5A-486C-A8C5-ECC9F3942E4B}">
                  <a14:imgProps xmlns:a14="http://schemas.microsoft.com/office/drawing/2010/main">
                    <a14:imgLayer r:embed="rId5">
                      <a14:imgEffect>
                        <a14:backgroundRemoval t="10000" b="90000" l="10000" r="90000">
                          <a14:foregroundMark x1="33750" y1="38433" x2="33750" y2="38433"/>
                          <a14:foregroundMark x1="38500" y1="23881" x2="38500" y2="23881"/>
                          <a14:foregroundMark x1="49000" y1="23507" x2="49000" y2="23507"/>
                          <a14:foregroundMark x1="57250" y1="28358" x2="57250" y2="28358"/>
                          <a14:foregroundMark x1="66250" y1="35075" x2="66250" y2="35075"/>
                          <a14:foregroundMark x1="65250" y1="47388" x2="65250" y2="47388"/>
                          <a14:foregroundMark x1="28500" y1="50746" x2="28500" y2="50746"/>
                          <a14:foregroundMark x1="34750" y1="59328" x2="34750" y2="59328"/>
                          <a14:foregroundMark x1="40750" y1="67910" x2="40750" y2="67910"/>
                          <a14:foregroundMark x1="50500" y1="70522" x2="50500" y2="70522"/>
                          <a14:foregroundMark x1="57750" y1="71642" x2="57750" y2="71642"/>
                          <a14:foregroundMark x1="50250" y1="58582" x2="50250" y2="58582"/>
                          <a14:foregroundMark x1="50500" y1="52612" x2="50500" y2="52612"/>
                          <a14:foregroundMark x1="58250" y1="57836" x2="58250" y2="57836"/>
                          <a14:foregroundMark x1="62250" y1="56716" x2="62250" y2="56716"/>
                          <a14:foregroundMark x1="67250" y1="56343" x2="67250" y2="56343"/>
                          <a14:foregroundMark x1="70500" y1="56343" x2="70500" y2="56343"/>
                          <a14:foregroundMark x1="76750" y1="58582" x2="76750" y2="58582"/>
                          <a14:foregroundMark x1="81250" y1="60075" x2="81250" y2="60075"/>
                          <a14:foregroundMark x1="66500" y1="49254" x2="66500" y2="49254"/>
                          <a14:foregroundMark x1="47500" y1="58582" x2="47500" y2="58582"/>
                          <a14:foregroundMark x1="50000" y1="62687" x2="50000" y2="62687"/>
                          <a14:foregroundMark x1="80000" y1="59328" x2="80000" y2="59328"/>
                          <a14:foregroundMark x1="80250" y1="62687" x2="80250" y2="62687"/>
                          <a14:backgroundMark x1="56750" y1="58582" x2="56750" y2="58582"/>
                          <a14:backgroundMark x1="62250" y1="59701" x2="62250" y2="59701"/>
                          <a14:backgroundMark x1="67250" y1="60075" x2="67250" y2="60075"/>
                          <a14:backgroundMark x1="80250" y1="60821" x2="80250" y2="60821"/>
                        </a14:backgroundRemoval>
                      </a14:imgEffect>
                    </a14:imgLayer>
                  </a14:imgProps>
                </a:ext>
              </a:extLst>
            </a:blip>
            <a:srcRect/>
            <a:stretch>
              <a:fillRect l="-31443" t="-13287" r="-20390" b="-12899"/>
            </a:stretch>
          </a:blipFill>
        </p:spPr>
        <p:txBody>
          <a:bodyPr/>
          <a:lstStyle/>
          <a:p>
            <a:endParaRPr lang="it-IT" sz="1200"/>
          </a:p>
        </p:txBody>
      </p:sp>
    </p:spTree>
    <p:extLst>
      <p:ext uri="{BB962C8B-B14F-4D97-AF65-F5344CB8AC3E}">
        <p14:creationId xmlns:p14="http://schemas.microsoft.com/office/powerpoint/2010/main" val="80322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959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BA3031-6AFD-939B-09CD-71FB04D5EC55}"/>
              </a:ext>
            </a:extLst>
          </p:cNvPr>
          <p:cNvSpPr>
            <a:spLocks noGrp="1"/>
          </p:cNvSpPr>
          <p:nvPr>
            <p:ph type="title"/>
          </p:nvPr>
        </p:nvSpPr>
        <p:spPr>
          <a:xfrm>
            <a:off x="400050" y="198925"/>
            <a:ext cx="9279310" cy="332399"/>
          </a:xfrm>
          <a:prstGeom prst="rect">
            <a:avLst/>
          </a:prstGeom>
        </p:spPr>
        <p:txBody>
          <a:bodyPr wrap="square" lIns="0" tIns="0" rIns="0" bIns="0">
            <a:spAutoFit/>
          </a:bodyPr>
          <a:lstStyle>
            <a:lvl1pPr>
              <a:defRPr sz="2400" b="1" cap="small" baseline="0"/>
            </a:lvl1pPr>
          </a:lstStyle>
          <a:p>
            <a:r>
              <a:rPr lang="it-IT" dirty="0"/>
              <a:t>Fare clic per modificare lo stile del titolo dello schema</a:t>
            </a:r>
            <a:endParaRPr lang="en-US" dirty="0"/>
          </a:p>
        </p:txBody>
      </p:sp>
      <p:sp>
        <p:nvSpPr>
          <p:cNvPr id="3" name="Segnaposto contenuto 2">
            <a:extLst>
              <a:ext uri="{FF2B5EF4-FFF2-40B4-BE49-F238E27FC236}">
                <a16:creationId xmlns:a16="http://schemas.microsoft.com/office/drawing/2014/main" id="{692EF6E0-B1BC-4DB4-352C-31C5A1E1AB1E}"/>
              </a:ext>
            </a:extLst>
          </p:cNvPr>
          <p:cNvSpPr>
            <a:spLocks noGrp="1"/>
          </p:cNvSpPr>
          <p:nvPr>
            <p:ph idx="1"/>
          </p:nvPr>
        </p:nvSpPr>
        <p:spPr>
          <a:xfrm>
            <a:off x="838200" y="1825625"/>
            <a:ext cx="10515600" cy="892552"/>
          </a:xfrm>
          <a:prstGeom prst="rect">
            <a:avLst/>
          </a:prstGeom>
        </p:spPr>
        <p:txBody>
          <a:bodyPr lIns="0" tIns="0" rIns="0" bIns="0">
            <a:spAutoFit/>
          </a:bodyPr>
          <a:lstStyle>
            <a:lvl1pPr marL="180975" indent="-180975">
              <a:lnSpc>
                <a:spcPct val="100000"/>
              </a:lnSpc>
              <a:spcBef>
                <a:spcPts val="0"/>
              </a:spcBef>
              <a:spcAft>
                <a:spcPts val="600"/>
              </a:spcAft>
              <a:defRPr sz="1600"/>
            </a:lvl1pPr>
            <a:lvl2pPr marL="361950" indent="-180975">
              <a:lnSpc>
                <a:spcPct val="100000"/>
              </a:lnSpc>
              <a:spcBef>
                <a:spcPts val="0"/>
              </a:spcBef>
              <a:spcAft>
                <a:spcPts val="600"/>
              </a:spcAft>
              <a:buFont typeface="Arial" panose="020B0604020202020204" pitchFamily="34" charset="0"/>
              <a:buChar char="‒"/>
              <a:defRPr sz="1600"/>
            </a:lvl2pPr>
            <a:lvl3pPr marL="542925" indent="-180975">
              <a:lnSpc>
                <a:spcPct val="100000"/>
              </a:lnSpc>
              <a:spcBef>
                <a:spcPts val="0"/>
              </a:spcBef>
              <a:spcAft>
                <a:spcPts val="600"/>
              </a:spcAft>
              <a:buFont typeface="Calibri" panose="020F0502020204030204" pitchFamily="34" charset="0"/>
              <a:buChar char="·"/>
              <a:defRPr sz="1600"/>
            </a:lvl3pPr>
          </a:lstStyle>
          <a:p>
            <a:pPr lvl="0"/>
            <a:r>
              <a:rPr lang="it-IT" dirty="0"/>
              <a:t>Fare clic per modificare gli stili del testo dello schema</a:t>
            </a:r>
          </a:p>
          <a:p>
            <a:pPr lvl="1"/>
            <a:r>
              <a:rPr lang="it-IT" dirty="0"/>
              <a:t>Secondo livello</a:t>
            </a:r>
          </a:p>
          <a:p>
            <a:pPr lvl="2"/>
            <a:r>
              <a:rPr lang="it-IT" dirty="0"/>
              <a:t>Terzo livello</a:t>
            </a:r>
          </a:p>
        </p:txBody>
      </p:sp>
      <p:sp>
        <p:nvSpPr>
          <p:cNvPr id="12" name="Rettangolo 11">
            <a:extLst>
              <a:ext uri="{FF2B5EF4-FFF2-40B4-BE49-F238E27FC236}">
                <a16:creationId xmlns:a16="http://schemas.microsoft.com/office/drawing/2014/main" id="{0EBA23C2-13C1-6C6C-05CB-A27EDC6783F1}"/>
              </a:ext>
            </a:extLst>
          </p:cNvPr>
          <p:cNvSpPr/>
          <p:nvPr userDrawn="1"/>
        </p:nvSpPr>
        <p:spPr>
          <a:xfrm>
            <a:off x="0" y="1"/>
            <a:ext cx="179109" cy="755650"/>
          </a:xfrm>
          <a:prstGeom prst="rect">
            <a:avLst/>
          </a:prstGeom>
          <a:solidFill>
            <a:srgbClr val="545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ttore diritto 13">
            <a:extLst>
              <a:ext uri="{FF2B5EF4-FFF2-40B4-BE49-F238E27FC236}">
                <a16:creationId xmlns:a16="http://schemas.microsoft.com/office/drawing/2014/main" id="{D1252B0F-B5C2-679B-F978-9693EC46B1ED}"/>
              </a:ext>
            </a:extLst>
          </p:cNvPr>
          <p:cNvCxnSpPr>
            <a:cxnSpLocks/>
          </p:cNvCxnSpPr>
          <p:nvPr userDrawn="1"/>
        </p:nvCxnSpPr>
        <p:spPr>
          <a:xfrm>
            <a:off x="400050" y="755651"/>
            <a:ext cx="1145101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6818651F-1160-963B-CA1B-B39AAD70055B}"/>
              </a:ext>
            </a:extLst>
          </p:cNvPr>
          <p:cNvSpPr txBox="1">
            <a:spLocks/>
          </p:cNvSpPr>
          <p:nvPr userDrawn="1"/>
        </p:nvSpPr>
        <p:spPr bwMode="auto">
          <a:xfrm>
            <a:off x="11214473" y="6445250"/>
            <a:ext cx="636587"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defRPr/>
            </a:pPr>
            <a:fld id="{D8C3FB10-F761-46EE-8065-CE7E89B58550}" type="slidenum">
              <a:rPr lang="en-US" altLang="it-IT" sz="2000" baseline="30000">
                <a:solidFill>
                  <a:prstClr val="black"/>
                </a:solidFill>
                <a:latin typeface="Calibri"/>
                <a:cs typeface="Arial" pitchFamily="34" charset="0"/>
              </a:rPr>
              <a:pPr algn="r">
                <a:defRPr/>
              </a:pPr>
              <a:t>‹N›</a:t>
            </a:fld>
            <a:endParaRPr lang="en-US" altLang="it-IT" sz="2000" dirty="0">
              <a:solidFill>
                <a:prstClr val="black"/>
              </a:solidFill>
              <a:latin typeface="Calibri"/>
              <a:cs typeface="Arial" pitchFamily="34" charset="0"/>
            </a:endParaRPr>
          </a:p>
        </p:txBody>
      </p:sp>
      <p:pic>
        <p:nvPicPr>
          <p:cNvPr id="5" name="Immagine 4" descr="Immagine che contiene Carattere, testo, Elementi grafici, logo&#10;&#10;Descrizione generata automaticamente">
            <a:extLst>
              <a:ext uri="{FF2B5EF4-FFF2-40B4-BE49-F238E27FC236}">
                <a16:creationId xmlns:a16="http://schemas.microsoft.com/office/drawing/2014/main" id="{F8F5455A-A74C-D503-C8A1-139A88EB651E}"/>
              </a:ext>
            </a:extLst>
          </p:cNvPr>
          <p:cNvPicPr>
            <a:picLocks noChangeAspect="1"/>
          </p:cNvPicPr>
          <p:nvPr userDrawn="1"/>
        </p:nvPicPr>
        <p:blipFill>
          <a:blip r:embed="rId2"/>
          <a:stretch>
            <a:fillRect/>
          </a:stretch>
        </p:blipFill>
        <p:spPr>
          <a:xfrm>
            <a:off x="10398184" y="198925"/>
            <a:ext cx="1452876" cy="434902"/>
          </a:xfrm>
          <a:prstGeom prst="rect">
            <a:avLst/>
          </a:prstGeom>
        </p:spPr>
      </p:pic>
    </p:spTree>
    <p:extLst>
      <p:ext uri="{BB962C8B-B14F-4D97-AF65-F5344CB8AC3E}">
        <p14:creationId xmlns:p14="http://schemas.microsoft.com/office/powerpoint/2010/main" val="72978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BA3031-6AFD-939B-09CD-71FB04D5EC55}"/>
              </a:ext>
            </a:extLst>
          </p:cNvPr>
          <p:cNvSpPr>
            <a:spLocks noGrp="1"/>
          </p:cNvSpPr>
          <p:nvPr>
            <p:ph type="title"/>
          </p:nvPr>
        </p:nvSpPr>
        <p:spPr>
          <a:xfrm>
            <a:off x="400050" y="198925"/>
            <a:ext cx="9279310" cy="332399"/>
          </a:xfrm>
          <a:prstGeom prst="rect">
            <a:avLst/>
          </a:prstGeom>
        </p:spPr>
        <p:txBody>
          <a:bodyPr wrap="square" lIns="0" tIns="0" rIns="0" bIns="0">
            <a:spAutoFit/>
          </a:bodyPr>
          <a:lstStyle>
            <a:lvl1pPr>
              <a:defRPr sz="2400" b="1" cap="small" baseline="0"/>
            </a:lvl1pPr>
          </a:lstStyle>
          <a:p>
            <a:r>
              <a:rPr lang="it-IT" dirty="0"/>
              <a:t>Fare clic per modificare lo stile del titolo dello schema</a:t>
            </a:r>
            <a:endParaRPr lang="en-US" dirty="0"/>
          </a:p>
        </p:txBody>
      </p:sp>
      <p:sp>
        <p:nvSpPr>
          <p:cNvPr id="12" name="Rettangolo 11">
            <a:extLst>
              <a:ext uri="{FF2B5EF4-FFF2-40B4-BE49-F238E27FC236}">
                <a16:creationId xmlns:a16="http://schemas.microsoft.com/office/drawing/2014/main" id="{0EBA23C2-13C1-6C6C-05CB-A27EDC6783F1}"/>
              </a:ext>
            </a:extLst>
          </p:cNvPr>
          <p:cNvSpPr/>
          <p:nvPr userDrawn="1"/>
        </p:nvSpPr>
        <p:spPr>
          <a:xfrm>
            <a:off x="0" y="1"/>
            <a:ext cx="179109" cy="755650"/>
          </a:xfrm>
          <a:prstGeom prst="rect">
            <a:avLst/>
          </a:prstGeom>
          <a:solidFill>
            <a:srgbClr val="545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ttore diritto 13">
            <a:extLst>
              <a:ext uri="{FF2B5EF4-FFF2-40B4-BE49-F238E27FC236}">
                <a16:creationId xmlns:a16="http://schemas.microsoft.com/office/drawing/2014/main" id="{D1252B0F-B5C2-679B-F978-9693EC46B1ED}"/>
              </a:ext>
            </a:extLst>
          </p:cNvPr>
          <p:cNvCxnSpPr>
            <a:cxnSpLocks/>
          </p:cNvCxnSpPr>
          <p:nvPr userDrawn="1"/>
        </p:nvCxnSpPr>
        <p:spPr>
          <a:xfrm>
            <a:off x="400050" y="755651"/>
            <a:ext cx="1145101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6818651F-1160-963B-CA1B-B39AAD70055B}"/>
              </a:ext>
            </a:extLst>
          </p:cNvPr>
          <p:cNvSpPr txBox="1">
            <a:spLocks/>
          </p:cNvSpPr>
          <p:nvPr userDrawn="1"/>
        </p:nvSpPr>
        <p:spPr bwMode="auto">
          <a:xfrm>
            <a:off x="11214473" y="6445250"/>
            <a:ext cx="636587"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defRPr/>
            </a:pPr>
            <a:fld id="{D8C3FB10-F761-46EE-8065-CE7E89B58550}" type="slidenum">
              <a:rPr lang="en-US" altLang="it-IT" sz="2000" baseline="30000">
                <a:solidFill>
                  <a:prstClr val="black"/>
                </a:solidFill>
                <a:latin typeface="Calibri"/>
                <a:cs typeface="Arial" pitchFamily="34" charset="0"/>
              </a:rPr>
              <a:pPr algn="r">
                <a:defRPr/>
              </a:pPr>
              <a:t>‹N›</a:t>
            </a:fld>
            <a:endParaRPr lang="en-US" altLang="it-IT" sz="2000" dirty="0">
              <a:solidFill>
                <a:prstClr val="black"/>
              </a:solidFill>
              <a:latin typeface="Calibri"/>
              <a:cs typeface="Arial" pitchFamily="34" charset="0"/>
            </a:endParaRPr>
          </a:p>
        </p:txBody>
      </p:sp>
      <p:sp>
        <p:nvSpPr>
          <p:cNvPr id="6" name="Segnaposto testo 5">
            <a:extLst>
              <a:ext uri="{FF2B5EF4-FFF2-40B4-BE49-F238E27FC236}">
                <a16:creationId xmlns:a16="http://schemas.microsoft.com/office/drawing/2014/main" id="{A4E261C2-C1D5-E216-28BD-39DFFC4DC061}"/>
              </a:ext>
            </a:extLst>
          </p:cNvPr>
          <p:cNvSpPr>
            <a:spLocks noGrp="1"/>
          </p:cNvSpPr>
          <p:nvPr>
            <p:ph type="body" sz="quarter" idx="11"/>
          </p:nvPr>
        </p:nvSpPr>
        <p:spPr>
          <a:xfrm>
            <a:off x="522740" y="2089333"/>
            <a:ext cx="4962803" cy="3736672"/>
          </a:xfrm>
          <a:prstGeom prst="rect">
            <a:avLst/>
          </a:prstGeom>
        </p:spPr>
        <p:txBody>
          <a:bodyPr lIns="0" tIns="0" rIns="0" bIns="0"/>
          <a:lstStyle>
            <a:lvl1pPr marL="0" indent="0">
              <a:buNone/>
              <a:defRPr sz="1600"/>
            </a:lvl1pPr>
            <a:lvl2pPr>
              <a:defRPr sz="1600"/>
            </a:lvl2pPr>
            <a:lvl3pPr>
              <a:defRPr sz="1600"/>
            </a:lvl3pPr>
            <a:lvl4pPr>
              <a:defRPr sz="1600"/>
            </a:lvl4pPr>
            <a:lvl5pPr>
              <a:defRPr sz="1600"/>
            </a:lvl5pPr>
          </a:lstStyle>
          <a:p>
            <a:pPr lvl="0"/>
            <a:r>
              <a:rPr lang="it-IT" dirty="0"/>
              <a:t>Fare clic per modificare gli stili del testo dello schema</a:t>
            </a:r>
          </a:p>
        </p:txBody>
      </p:sp>
      <p:sp>
        <p:nvSpPr>
          <p:cNvPr id="7" name="Segnaposto testo 5">
            <a:extLst>
              <a:ext uri="{FF2B5EF4-FFF2-40B4-BE49-F238E27FC236}">
                <a16:creationId xmlns:a16="http://schemas.microsoft.com/office/drawing/2014/main" id="{A472FC9F-5983-2B6C-7A5D-2BA5A4D5C32D}"/>
              </a:ext>
            </a:extLst>
          </p:cNvPr>
          <p:cNvSpPr>
            <a:spLocks noGrp="1"/>
          </p:cNvSpPr>
          <p:nvPr>
            <p:ph type="body" sz="quarter" idx="12"/>
          </p:nvPr>
        </p:nvSpPr>
        <p:spPr>
          <a:xfrm>
            <a:off x="6125555" y="2089333"/>
            <a:ext cx="4962803" cy="3736672"/>
          </a:xfrm>
          <a:prstGeom prst="rect">
            <a:avLst/>
          </a:prstGeom>
        </p:spPr>
        <p:txBody>
          <a:bodyPr lIns="0" tIns="0" rIns="0" bIns="0"/>
          <a:lstStyle>
            <a:lvl1pPr marL="0" indent="0">
              <a:buNone/>
              <a:defRPr sz="1600"/>
            </a:lvl1pPr>
            <a:lvl2pPr>
              <a:defRPr sz="1600"/>
            </a:lvl2pPr>
            <a:lvl3pPr>
              <a:defRPr sz="1600"/>
            </a:lvl3pPr>
            <a:lvl4pPr>
              <a:defRPr sz="1600"/>
            </a:lvl4pPr>
            <a:lvl5pPr>
              <a:defRPr sz="1600"/>
            </a:lvl5pPr>
          </a:lstStyle>
          <a:p>
            <a:pPr lvl="0"/>
            <a:r>
              <a:rPr lang="it-IT" dirty="0"/>
              <a:t>Fare clic per modificare gli stili del testo dello schema</a:t>
            </a:r>
          </a:p>
        </p:txBody>
      </p:sp>
      <p:sp>
        <p:nvSpPr>
          <p:cNvPr id="8" name="Segnaposto testo 5">
            <a:extLst>
              <a:ext uri="{FF2B5EF4-FFF2-40B4-BE49-F238E27FC236}">
                <a16:creationId xmlns:a16="http://schemas.microsoft.com/office/drawing/2014/main" id="{B7105B01-4BDF-8DC1-24B0-F87C7105223A}"/>
              </a:ext>
            </a:extLst>
          </p:cNvPr>
          <p:cNvSpPr>
            <a:spLocks noGrp="1"/>
          </p:cNvSpPr>
          <p:nvPr>
            <p:ph type="body" sz="quarter" idx="13" hasCustomPrompt="1"/>
          </p:nvPr>
        </p:nvSpPr>
        <p:spPr>
          <a:xfrm>
            <a:off x="522740" y="1643406"/>
            <a:ext cx="4962803" cy="249299"/>
          </a:xfrm>
          <a:prstGeom prst="rect">
            <a:avLst/>
          </a:prstGeom>
        </p:spPr>
        <p:txBody>
          <a:bodyPr lIns="0" tIns="0" rIns="0" bIns="0" anchor="b" anchorCtr="0">
            <a:spAutoFit/>
          </a:bodyPr>
          <a:lstStyle>
            <a:lvl1pPr marL="0" indent="0">
              <a:buNone/>
              <a:defRPr sz="1800" b="1">
                <a:solidFill>
                  <a:schemeClr val="accent2"/>
                </a:solidFill>
              </a:defRPr>
            </a:lvl1pPr>
            <a:lvl2pPr>
              <a:defRPr sz="1600"/>
            </a:lvl2pPr>
            <a:lvl3pPr>
              <a:defRPr sz="1600"/>
            </a:lvl3pPr>
            <a:lvl4pPr>
              <a:defRPr sz="1600"/>
            </a:lvl4pPr>
            <a:lvl5pPr>
              <a:defRPr sz="1600"/>
            </a:lvl5pPr>
          </a:lstStyle>
          <a:p>
            <a:pPr lvl="0"/>
            <a:r>
              <a:rPr lang="it-IT" dirty="0"/>
              <a:t>Title </a:t>
            </a:r>
          </a:p>
        </p:txBody>
      </p:sp>
      <p:sp>
        <p:nvSpPr>
          <p:cNvPr id="9" name="Segnaposto testo 5">
            <a:extLst>
              <a:ext uri="{FF2B5EF4-FFF2-40B4-BE49-F238E27FC236}">
                <a16:creationId xmlns:a16="http://schemas.microsoft.com/office/drawing/2014/main" id="{843DF954-AEF8-0B93-8192-5DF6CB5953EA}"/>
              </a:ext>
            </a:extLst>
          </p:cNvPr>
          <p:cNvSpPr>
            <a:spLocks noGrp="1"/>
          </p:cNvSpPr>
          <p:nvPr>
            <p:ph type="body" sz="quarter" idx="14" hasCustomPrompt="1"/>
          </p:nvPr>
        </p:nvSpPr>
        <p:spPr>
          <a:xfrm>
            <a:off x="6125555" y="1643406"/>
            <a:ext cx="4962803" cy="249299"/>
          </a:xfrm>
          <a:prstGeom prst="rect">
            <a:avLst/>
          </a:prstGeom>
        </p:spPr>
        <p:txBody>
          <a:bodyPr lIns="0" tIns="0" rIns="0" bIns="0" anchor="b" anchorCtr="0">
            <a:spAutoFit/>
          </a:bodyPr>
          <a:lstStyle>
            <a:lvl1pPr marL="0" indent="0">
              <a:buNone/>
              <a:defRPr sz="1800" b="1">
                <a:solidFill>
                  <a:schemeClr val="accent2"/>
                </a:solidFill>
              </a:defRPr>
            </a:lvl1pPr>
            <a:lvl2pPr>
              <a:defRPr sz="1600"/>
            </a:lvl2pPr>
            <a:lvl3pPr>
              <a:defRPr sz="1600"/>
            </a:lvl3pPr>
            <a:lvl4pPr>
              <a:defRPr sz="1600"/>
            </a:lvl4pPr>
            <a:lvl5pPr>
              <a:defRPr sz="1600"/>
            </a:lvl5pPr>
          </a:lstStyle>
          <a:p>
            <a:pPr lvl="0"/>
            <a:r>
              <a:rPr lang="it-IT" dirty="0"/>
              <a:t>Title </a:t>
            </a:r>
          </a:p>
        </p:txBody>
      </p:sp>
      <p:pic>
        <p:nvPicPr>
          <p:cNvPr id="4" name="Immagine 3" descr="Immagine che contiene Carattere, testo, Elementi grafici, logo&#10;&#10;Descrizione generata automaticamente">
            <a:extLst>
              <a:ext uri="{FF2B5EF4-FFF2-40B4-BE49-F238E27FC236}">
                <a16:creationId xmlns:a16="http://schemas.microsoft.com/office/drawing/2014/main" id="{419A3669-919A-F888-5F25-1D55B8445BF5}"/>
              </a:ext>
            </a:extLst>
          </p:cNvPr>
          <p:cNvPicPr>
            <a:picLocks noChangeAspect="1"/>
          </p:cNvPicPr>
          <p:nvPr userDrawn="1"/>
        </p:nvPicPr>
        <p:blipFill>
          <a:blip r:embed="rId2"/>
          <a:stretch>
            <a:fillRect/>
          </a:stretch>
        </p:blipFill>
        <p:spPr>
          <a:xfrm>
            <a:off x="10398184" y="198925"/>
            <a:ext cx="1452876" cy="434902"/>
          </a:xfrm>
          <a:prstGeom prst="rect">
            <a:avLst/>
          </a:prstGeom>
        </p:spPr>
      </p:pic>
    </p:spTree>
    <p:extLst>
      <p:ext uri="{BB962C8B-B14F-4D97-AF65-F5344CB8AC3E}">
        <p14:creationId xmlns:p14="http://schemas.microsoft.com/office/powerpoint/2010/main" val="278489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BA3031-6AFD-939B-09CD-71FB04D5EC55}"/>
              </a:ext>
            </a:extLst>
          </p:cNvPr>
          <p:cNvSpPr>
            <a:spLocks noGrp="1"/>
          </p:cNvSpPr>
          <p:nvPr>
            <p:ph type="title"/>
          </p:nvPr>
        </p:nvSpPr>
        <p:spPr>
          <a:xfrm>
            <a:off x="400050" y="198925"/>
            <a:ext cx="9279310" cy="332399"/>
          </a:xfrm>
          <a:prstGeom prst="rect">
            <a:avLst/>
          </a:prstGeom>
        </p:spPr>
        <p:txBody>
          <a:bodyPr wrap="square" lIns="0" tIns="0" rIns="0" bIns="0">
            <a:spAutoFit/>
          </a:bodyPr>
          <a:lstStyle>
            <a:lvl1pPr>
              <a:defRPr sz="2400" b="1" cap="small" baseline="0"/>
            </a:lvl1pPr>
          </a:lstStyle>
          <a:p>
            <a:r>
              <a:rPr lang="it-IT" dirty="0"/>
              <a:t>Fare clic per modificare lo stile del titolo dello schema</a:t>
            </a:r>
            <a:endParaRPr lang="en-US" dirty="0"/>
          </a:p>
        </p:txBody>
      </p:sp>
      <p:sp>
        <p:nvSpPr>
          <p:cNvPr id="12" name="Rettangolo 11">
            <a:extLst>
              <a:ext uri="{FF2B5EF4-FFF2-40B4-BE49-F238E27FC236}">
                <a16:creationId xmlns:a16="http://schemas.microsoft.com/office/drawing/2014/main" id="{0EBA23C2-13C1-6C6C-05CB-A27EDC6783F1}"/>
              </a:ext>
            </a:extLst>
          </p:cNvPr>
          <p:cNvSpPr/>
          <p:nvPr userDrawn="1"/>
        </p:nvSpPr>
        <p:spPr>
          <a:xfrm>
            <a:off x="0" y="1"/>
            <a:ext cx="179109" cy="755650"/>
          </a:xfrm>
          <a:prstGeom prst="rect">
            <a:avLst/>
          </a:prstGeom>
          <a:solidFill>
            <a:srgbClr val="545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ttore diritto 13">
            <a:extLst>
              <a:ext uri="{FF2B5EF4-FFF2-40B4-BE49-F238E27FC236}">
                <a16:creationId xmlns:a16="http://schemas.microsoft.com/office/drawing/2014/main" id="{D1252B0F-B5C2-679B-F978-9693EC46B1ED}"/>
              </a:ext>
            </a:extLst>
          </p:cNvPr>
          <p:cNvCxnSpPr>
            <a:cxnSpLocks/>
          </p:cNvCxnSpPr>
          <p:nvPr userDrawn="1"/>
        </p:nvCxnSpPr>
        <p:spPr>
          <a:xfrm>
            <a:off x="400050" y="755651"/>
            <a:ext cx="1145101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6818651F-1160-963B-CA1B-B39AAD70055B}"/>
              </a:ext>
            </a:extLst>
          </p:cNvPr>
          <p:cNvSpPr txBox="1">
            <a:spLocks/>
          </p:cNvSpPr>
          <p:nvPr userDrawn="1"/>
        </p:nvSpPr>
        <p:spPr bwMode="auto">
          <a:xfrm>
            <a:off x="11214473" y="6445250"/>
            <a:ext cx="636587"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defRPr/>
            </a:pPr>
            <a:fld id="{D8C3FB10-F761-46EE-8065-CE7E89B58550}" type="slidenum">
              <a:rPr lang="en-US" altLang="it-IT" sz="2000" baseline="30000">
                <a:solidFill>
                  <a:prstClr val="black"/>
                </a:solidFill>
                <a:latin typeface="Calibri"/>
                <a:cs typeface="Arial" pitchFamily="34" charset="0"/>
              </a:rPr>
              <a:pPr algn="r">
                <a:defRPr/>
              </a:pPr>
              <a:t>‹N›</a:t>
            </a:fld>
            <a:endParaRPr lang="en-US" altLang="it-IT" sz="2000" dirty="0">
              <a:solidFill>
                <a:prstClr val="black"/>
              </a:solidFill>
              <a:latin typeface="Calibri"/>
              <a:cs typeface="Arial" pitchFamily="34" charset="0"/>
            </a:endParaRPr>
          </a:p>
        </p:txBody>
      </p:sp>
      <p:pic>
        <p:nvPicPr>
          <p:cNvPr id="4" name="Immagine 3" descr="Immagine che contiene Carattere, testo, Elementi grafici, logo&#10;&#10;Descrizione generata automaticamente">
            <a:extLst>
              <a:ext uri="{FF2B5EF4-FFF2-40B4-BE49-F238E27FC236}">
                <a16:creationId xmlns:a16="http://schemas.microsoft.com/office/drawing/2014/main" id="{419A3669-919A-F888-5F25-1D55B8445BF5}"/>
              </a:ext>
            </a:extLst>
          </p:cNvPr>
          <p:cNvPicPr>
            <a:picLocks noChangeAspect="1"/>
          </p:cNvPicPr>
          <p:nvPr userDrawn="1"/>
        </p:nvPicPr>
        <p:blipFill>
          <a:blip r:embed="rId2"/>
          <a:stretch>
            <a:fillRect/>
          </a:stretch>
        </p:blipFill>
        <p:spPr>
          <a:xfrm>
            <a:off x="10398184" y="198925"/>
            <a:ext cx="1452876" cy="434902"/>
          </a:xfrm>
          <a:prstGeom prst="rect">
            <a:avLst/>
          </a:prstGeom>
        </p:spPr>
      </p:pic>
    </p:spTree>
    <p:extLst>
      <p:ext uri="{BB962C8B-B14F-4D97-AF65-F5344CB8AC3E}">
        <p14:creationId xmlns:p14="http://schemas.microsoft.com/office/powerpoint/2010/main" val="2021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_LONG TITLE">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84D7EDD-D614-F7C1-FB23-85825BF30BF8}"/>
              </a:ext>
            </a:extLst>
          </p:cNvPr>
          <p:cNvGraphicFramePr>
            <a:graphicFrameLocks noChangeAspect="1"/>
          </p:cNvGraphicFramePr>
          <p:nvPr userDrawn="1">
            <p:custDataLst>
              <p:tags r:id="rId1"/>
            </p:custDataLst>
            <p:extLst>
              <p:ext uri="{D42A27DB-BD31-4B8C-83A1-F6EECF244321}">
                <p14:modId xmlns:p14="http://schemas.microsoft.com/office/powerpoint/2010/main" val="17369918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06" imgH="306" progId="TCLayout.ActiveDocument.1">
                  <p:embed/>
                </p:oleObj>
              </mc:Choice>
              <mc:Fallback>
                <p:oleObj name="Diapositiva think-cell"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a:extLst>
              <a:ext uri="{FF2B5EF4-FFF2-40B4-BE49-F238E27FC236}">
                <a16:creationId xmlns:a16="http://schemas.microsoft.com/office/drawing/2014/main" id="{04BA3031-6AFD-939B-09CD-71FB04D5EC55}"/>
              </a:ext>
            </a:extLst>
          </p:cNvPr>
          <p:cNvSpPr>
            <a:spLocks noGrp="1"/>
          </p:cNvSpPr>
          <p:nvPr>
            <p:ph type="title"/>
          </p:nvPr>
        </p:nvSpPr>
        <p:spPr>
          <a:xfrm>
            <a:off x="400050" y="198925"/>
            <a:ext cx="9733764" cy="332399"/>
          </a:xfrm>
          <a:prstGeom prst="rect">
            <a:avLst/>
          </a:prstGeom>
        </p:spPr>
        <p:txBody>
          <a:bodyPr vert="horz" wrap="square" lIns="0" tIns="0" rIns="0" bIns="0" anchor="ctr" anchorCtr="0">
            <a:spAutoFit/>
          </a:bodyPr>
          <a:lstStyle>
            <a:lvl1pPr>
              <a:defRPr sz="2400" b="1" cap="small" baseline="0"/>
            </a:lvl1pPr>
          </a:lstStyle>
          <a:p>
            <a:r>
              <a:rPr lang="it-IT" dirty="0"/>
              <a:t>Fare clic per modificare lo stile del titolo dello schema</a:t>
            </a:r>
            <a:endParaRPr lang="en-US" dirty="0"/>
          </a:p>
        </p:txBody>
      </p:sp>
      <p:sp>
        <p:nvSpPr>
          <p:cNvPr id="3" name="Segnaposto contenuto 2">
            <a:extLst>
              <a:ext uri="{FF2B5EF4-FFF2-40B4-BE49-F238E27FC236}">
                <a16:creationId xmlns:a16="http://schemas.microsoft.com/office/drawing/2014/main" id="{692EF6E0-B1BC-4DB4-352C-31C5A1E1AB1E}"/>
              </a:ext>
            </a:extLst>
          </p:cNvPr>
          <p:cNvSpPr>
            <a:spLocks noGrp="1"/>
          </p:cNvSpPr>
          <p:nvPr>
            <p:ph idx="1"/>
          </p:nvPr>
        </p:nvSpPr>
        <p:spPr>
          <a:xfrm>
            <a:off x="838200" y="1825625"/>
            <a:ext cx="10515600" cy="892552"/>
          </a:xfrm>
          <a:prstGeom prst="rect">
            <a:avLst/>
          </a:prstGeom>
        </p:spPr>
        <p:txBody>
          <a:bodyPr lIns="0" tIns="0" rIns="0" bIns="0">
            <a:spAutoFit/>
          </a:bodyPr>
          <a:lstStyle>
            <a:lvl1pPr marL="180975" indent="-180975">
              <a:lnSpc>
                <a:spcPct val="100000"/>
              </a:lnSpc>
              <a:spcBef>
                <a:spcPts val="0"/>
              </a:spcBef>
              <a:spcAft>
                <a:spcPts val="600"/>
              </a:spcAft>
              <a:defRPr sz="1600"/>
            </a:lvl1pPr>
            <a:lvl2pPr marL="361950" indent="-180975">
              <a:lnSpc>
                <a:spcPct val="100000"/>
              </a:lnSpc>
              <a:spcBef>
                <a:spcPts val="0"/>
              </a:spcBef>
              <a:spcAft>
                <a:spcPts val="600"/>
              </a:spcAft>
              <a:buFont typeface="Arial" panose="020B0604020202020204" pitchFamily="34" charset="0"/>
              <a:buChar char="‒"/>
              <a:defRPr sz="1600"/>
            </a:lvl2pPr>
            <a:lvl3pPr marL="542925" indent="-180975">
              <a:lnSpc>
                <a:spcPct val="100000"/>
              </a:lnSpc>
              <a:spcBef>
                <a:spcPts val="0"/>
              </a:spcBef>
              <a:spcAft>
                <a:spcPts val="600"/>
              </a:spcAft>
              <a:buFont typeface="Calibri" panose="020F0502020204030204" pitchFamily="34" charset="0"/>
              <a:buChar char="·"/>
              <a:defRPr sz="1600"/>
            </a:lvl3pPr>
          </a:lstStyle>
          <a:p>
            <a:pPr lvl="0"/>
            <a:r>
              <a:rPr lang="it-IT" dirty="0"/>
              <a:t>Fare clic per modificare gli stili del testo dello schema</a:t>
            </a:r>
          </a:p>
          <a:p>
            <a:pPr lvl="1"/>
            <a:r>
              <a:rPr lang="it-IT" dirty="0"/>
              <a:t>Secondo livello</a:t>
            </a:r>
          </a:p>
          <a:p>
            <a:pPr lvl="2"/>
            <a:r>
              <a:rPr lang="it-IT" dirty="0"/>
              <a:t>Terzo livello</a:t>
            </a:r>
          </a:p>
        </p:txBody>
      </p:sp>
      <p:sp>
        <p:nvSpPr>
          <p:cNvPr id="12" name="Rettangolo 11">
            <a:extLst>
              <a:ext uri="{FF2B5EF4-FFF2-40B4-BE49-F238E27FC236}">
                <a16:creationId xmlns:a16="http://schemas.microsoft.com/office/drawing/2014/main" id="{0EBA23C2-13C1-6C6C-05CB-A27EDC6783F1}"/>
              </a:ext>
            </a:extLst>
          </p:cNvPr>
          <p:cNvSpPr/>
          <p:nvPr userDrawn="1"/>
        </p:nvSpPr>
        <p:spPr>
          <a:xfrm>
            <a:off x="0" y="1"/>
            <a:ext cx="179109" cy="755650"/>
          </a:xfrm>
          <a:prstGeom prst="rect">
            <a:avLst/>
          </a:prstGeom>
          <a:solidFill>
            <a:srgbClr val="545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ttore diritto 13">
            <a:extLst>
              <a:ext uri="{FF2B5EF4-FFF2-40B4-BE49-F238E27FC236}">
                <a16:creationId xmlns:a16="http://schemas.microsoft.com/office/drawing/2014/main" id="{D1252B0F-B5C2-679B-F978-9693EC46B1ED}"/>
              </a:ext>
            </a:extLst>
          </p:cNvPr>
          <p:cNvCxnSpPr>
            <a:cxnSpLocks/>
          </p:cNvCxnSpPr>
          <p:nvPr userDrawn="1"/>
        </p:nvCxnSpPr>
        <p:spPr>
          <a:xfrm>
            <a:off x="400050" y="755651"/>
            <a:ext cx="1145101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6818651F-1160-963B-CA1B-B39AAD70055B}"/>
              </a:ext>
            </a:extLst>
          </p:cNvPr>
          <p:cNvSpPr txBox="1">
            <a:spLocks/>
          </p:cNvSpPr>
          <p:nvPr userDrawn="1"/>
        </p:nvSpPr>
        <p:spPr bwMode="auto">
          <a:xfrm>
            <a:off x="11214473" y="6445250"/>
            <a:ext cx="636587"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defRPr/>
            </a:pPr>
            <a:fld id="{D8C3FB10-F761-46EE-8065-CE7E89B58550}" type="slidenum">
              <a:rPr lang="en-US" altLang="it-IT" sz="2000" baseline="30000">
                <a:solidFill>
                  <a:prstClr val="black"/>
                </a:solidFill>
                <a:latin typeface="Calibri"/>
                <a:cs typeface="Arial" pitchFamily="34" charset="0"/>
              </a:rPr>
              <a:pPr algn="r">
                <a:defRPr/>
              </a:pPr>
              <a:t>‹N›</a:t>
            </a:fld>
            <a:endParaRPr lang="en-US" altLang="it-IT" sz="2000" dirty="0">
              <a:solidFill>
                <a:prstClr val="black"/>
              </a:solidFill>
              <a:latin typeface="Calibri"/>
              <a:cs typeface="Arial" pitchFamily="34" charset="0"/>
            </a:endParaRPr>
          </a:p>
        </p:txBody>
      </p:sp>
      <p:pic>
        <p:nvPicPr>
          <p:cNvPr id="5" name="Immagine 4" descr="Immagine che contiene Carattere, testo, Elementi grafici, logo&#10;&#10;Descrizione generata automaticamente">
            <a:extLst>
              <a:ext uri="{FF2B5EF4-FFF2-40B4-BE49-F238E27FC236}">
                <a16:creationId xmlns:a16="http://schemas.microsoft.com/office/drawing/2014/main" id="{F8F5455A-A74C-D503-C8A1-139A88EB651E}"/>
              </a:ext>
            </a:extLst>
          </p:cNvPr>
          <p:cNvPicPr>
            <a:picLocks noChangeAspect="1"/>
          </p:cNvPicPr>
          <p:nvPr userDrawn="1"/>
        </p:nvPicPr>
        <p:blipFill>
          <a:blip r:embed="rId5"/>
          <a:stretch>
            <a:fillRect/>
          </a:stretch>
        </p:blipFill>
        <p:spPr>
          <a:xfrm>
            <a:off x="10398184" y="198925"/>
            <a:ext cx="1452876" cy="434902"/>
          </a:xfrm>
          <a:prstGeom prst="rect">
            <a:avLst/>
          </a:prstGeom>
        </p:spPr>
      </p:pic>
    </p:spTree>
    <p:extLst>
      <p:ext uri="{BB962C8B-B14F-4D97-AF65-F5344CB8AC3E}">
        <p14:creationId xmlns:p14="http://schemas.microsoft.com/office/powerpoint/2010/main" val="238832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PRE-REA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B044655-53B0-B12D-AFEC-ADF90318656C}"/>
              </a:ext>
            </a:extLst>
          </p:cNvPr>
          <p:cNvGraphicFramePr>
            <a:graphicFrameLocks noChangeAspect="1"/>
          </p:cNvGraphicFramePr>
          <p:nvPr userDrawn="1">
            <p:custDataLst>
              <p:tags r:id="rId1"/>
            </p:custDataLst>
            <p:extLst>
              <p:ext uri="{D42A27DB-BD31-4B8C-83A1-F6EECF244321}">
                <p14:modId xmlns:p14="http://schemas.microsoft.com/office/powerpoint/2010/main" val="1377580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06" imgH="306" progId="TCLayout.ActiveDocument.1">
                  <p:embed/>
                </p:oleObj>
              </mc:Choice>
              <mc:Fallback>
                <p:oleObj name="Diapositiva think-cell" r:id="rId3" imgW="306" imgH="30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E5E173D-146F-6C56-5CE3-B8A38D1D7E71}"/>
              </a:ext>
            </a:extLst>
          </p:cNvPr>
          <p:cNvSpPr/>
          <p:nvPr userDrawn="1"/>
        </p:nvSpPr>
        <p:spPr>
          <a:xfrm>
            <a:off x="190500" y="0"/>
            <a:ext cx="12014200" cy="757382"/>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92EF6E0-B1BC-4DB4-352C-31C5A1E1AB1E}"/>
              </a:ext>
            </a:extLst>
          </p:cNvPr>
          <p:cNvSpPr>
            <a:spLocks noGrp="1"/>
          </p:cNvSpPr>
          <p:nvPr>
            <p:ph idx="1"/>
          </p:nvPr>
        </p:nvSpPr>
        <p:spPr>
          <a:xfrm>
            <a:off x="838200" y="1825625"/>
            <a:ext cx="10515600" cy="892552"/>
          </a:xfrm>
          <a:prstGeom prst="rect">
            <a:avLst/>
          </a:prstGeom>
        </p:spPr>
        <p:txBody>
          <a:bodyPr lIns="0" tIns="0" rIns="0" bIns="0">
            <a:spAutoFit/>
          </a:bodyPr>
          <a:lstStyle>
            <a:lvl1pPr marL="180975" indent="-180975">
              <a:lnSpc>
                <a:spcPct val="100000"/>
              </a:lnSpc>
              <a:spcBef>
                <a:spcPts val="0"/>
              </a:spcBef>
              <a:spcAft>
                <a:spcPts val="600"/>
              </a:spcAft>
              <a:defRPr sz="1600"/>
            </a:lvl1pPr>
            <a:lvl2pPr marL="361950" indent="-180975">
              <a:lnSpc>
                <a:spcPct val="100000"/>
              </a:lnSpc>
              <a:spcBef>
                <a:spcPts val="0"/>
              </a:spcBef>
              <a:spcAft>
                <a:spcPts val="600"/>
              </a:spcAft>
              <a:buFont typeface="Arial" panose="020B0604020202020204" pitchFamily="34" charset="0"/>
              <a:buChar char="‒"/>
              <a:defRPr sz="1600"/>
            </a:lvl2pPr>
            <a:lvl3pPr marL="542925" indent="-180975">
              <a:lnSpc>
                <a:spcPct val="100000"/>
              </a:lnSpc>
              <a:spcBef>
                <a:spcPts val="0"/>
              </a:spcBef>
              <a:spcAft>
                <a:spcPts val="600"/>
              </a:spcAft>
              <a:buFont typeface="Calibri" panose="020F0502020204030204" pitchFamily="34" charset="0"/>
              <a:buChar char="·"/>
              <a:defRPr sz="1600"/>
            </a:lvl3pPr>
          </a:lstStyle>
          <a:p>
            <a:pPr lvl="0"/>
            <a:r>
              <a:rPr lang="it-IT" dirty="0"/>
              <a:t>Fare clic per modificare gli stili del testo dello schema</a:t>
            </a:r>
          </a:p>
          <a:p>
            <a:pPr lvl="1"/>
            <a:r>
              <a:rPr lang="it-IT" dirty="0"/>
              <a:t>Secondo livello</a:t>
            </a:r>
          </a:p>
          <a:p>
            <a:pPr lvl="2"/>
            <a:r>
              <a:rPr lang="it-IT" dirty="0"/>
              <a:t>Terzo livello</a:t>
            </a:r>
          </a:p>
        </p:txBody>
      </p:sp>
      <p:sp>
        <p:nvSpPr>
          <p:cNvPr id="12" name="Rettangolo 11">
            <a:extLst>
              <a:ext uri="{FF2B5EF4-FFF2-40B4-BE49-F238E27FC236}">
                <a16:creationId xmlns:a16="http://schemas.microsoft.com/office/drawing/2014/main" id="{0EBA23C2-13C1-6C6C-05CB-A27EDC6783F1}"/>
              </a:ext>
            </a:extLst>
          </p:cNvPr>
          <p:cNvSpPr/>
          <p:nvPr userDrawn="1"/>
        </p:nvSpPr>
        <p:spPr>
          <a:xfrm>
            <a:off x="0" y="1"/>
            <a:ext cx="179109" cy="755650"/>
          </a:xfrm>
          <a:prstGeom prst="rect">
            <a:avLst/>
          </a:prstGeom>
          <a:solidFill>
            <a:srgbClr val="545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diritto 8">
            <a:extLst>
              <a:ext uri="{FF2B5EF4-FFF2-40B4-BE49-F238E27FC236}">
                <a16:creationId xmlns:a16="http://schemas.microsoft.com/office/drawing/2014/main" id="{73EF9FE9-3260-B508-986E-ECFD9CAF4155}"/>
              </a:ext>
            </a:extLst>
          </p:cNvPr>
          <p:cNvCxnSpPr>
            <a:cxnSpLocks/>
          </p:cNvCxnSpPr>
          <p:nvPr userDrawn="1"/>
        </p:nvCxnSpPr>
        <p:spPr>
          <a:xfrm>
            <a:off x="400050" y="755651"/>
            <a:ext cx="1145101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itolo 1">
            <a:extLst>
              <a:ext uri="{FF2B5EF4-FFF2-40B4-BE49-F238E27FC236}">
                <a16:creationId xmlns:a16="http://schemas.microsoft.com/office/drawing/2014/main" id="{F955AEF7-C371-8561-A52C-91A1C5DE2C3E}"/>
              </a:ext>
            </a:extLst>
          </p:cNvPr>
          <p:cNvSpPr>
            <a:spLocks noGrp="1"/>
          </p:cNvSpPr>
          <p:nvPr>
            <p:ph type="title"/>
          </p:nvPr>
        </p:nvSpPr>
        <p:spPr>
          <a:xfrm>
            <a:off x="400050" y="198925"/>
            <a:ext cx="9279310" cy="332399"/>
          </a:xfrm>
          <a:prstGeom prst="rect">
            <a:avLst/>
          </a:prstGeom>
        </p:spPr>
        <p:txBody>
          <a:bodyPr vert="horz" wrap="square" lIns="0" tIns="0" rIns="0" bIns="0">
            <a:spAutoFit/>
          </a:bodyPr>
          <a:lstStyle>
            <a:lvl1pPr>
              <a:defRPr sz="2400" b="1" cap="small" baseline="0"/>
            </a:lvl1pPr>
          </a:lstStyle>
          <a:p>
            <a:r>
              <a:rPr lang="it-IT" dirty="0"/>
              <a:t>Fare clic per modificare lo stile del titolo dello schema</a:t>
            </a:r>
            <a:endParaRPr lang="en-US" dirty="0"/>
          </a:p>
        </p:txBody>
      </p:sp>
      <p:sp>
        <p:nvSpPr>
          <p:cNvPr id="13" name="Title 1">
            <a:extLst>
              <a:ext uri="{FF2B5EF4-FFF2-40B4-BE49-F238E27FC236}">
                <a16:creationId xmlns:a16="http://schemas.microsoft.com/office/drawing/2014/main" id="{96991C77-6E23-75E0-1852-72104FD52A4A}"/>
              </a:ext>
            </a:extLst>
          </p:cNvPr>
          <p:cNvSpPr txBox="1">
            <a:spLocks/>
          </p:cNvSpPr>
          <p:nvPr userDrawn="1"/>
        </p:nvSpPr>
        <p:spPr bwMode="auto">
          <a:xfrm>
            <a:off x="11214473" y="6445250"/>
            <a:ext cx="636587"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r">
              <a:defRPr/>
            </a:pPr>
            <a:fld id="{D8C3FB10-F761-46EE-8065-CE7E89B58550}" type="slidenum">
              <a:rPr lang="en-US" altLang="it-IT" sz="2000" baseline="30000">
                <a:solidFill>
                  <a:prstClr val="black"/>
                </a:solidFill>
                <a:latin typeface="Calibri"/>
                <a:cs typeface="Arial" pitchFamily="34" charset="0"/>
              </a:rPr>
              <a:pPr algn="r">
                <a:defRPr/>
              </a:pPr>
              <a:t>‹N›</a:t>
            </a:fld>
            <a:endParaRPr lang="en-US" altLang="it-IT" sz="2000" dirty="0">
              <a:solidFill>
                <a:prstClr val="black"/>
              </a:solidFill>
              <a:latin typeface="Calibri"/>
              <a:cs typeface="Arial" pitchFamily="34" charset="0"/>
            </a:endParaRPr>
          </a:p>
        </p:txBody>
      </p:sp>
      <p:sp>
        <p:nvSpPr>
          <p:cNvPr id="15" name="Rettangolo 14">
            <a:extLst>
              <a:ext uri="{FF2B5EF4-FFF2-40B4-BE49-F238E27FC236}">
                <a16:creationId xmlns:a16="http://schemas.microsoft.com/office/drawing/2014/main" id="{73373E01-5FAD-C0AE-E345-CEE0F64C1AA8}"/>
              </a:ext>
            </a:extLst>
          </p:cNvPr>
          <p:cNvSpPr/>
          <p:nvPr userDrawn="1"/>
        </p:nvSpPr>
        <p:spPr>
          <a:xfrm>
            <a:off x="11112500" y="766460"/>
            <a:ext cx="738560" cy="213519"/>
          </a:xfrm>
          <a:prstGeom prst="rect">
            <a:avLst/>
          </a:prstGeom>
          <a:solidFill>
            <a:schemeClr val="accent2"/>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cap="small" baseline="0" dirty="0"/>
              <a:t>Pre-read</a:t>
            </a:r>
          </a:p>
        </p:txBody>
      </p:sp>
      <p:pic>
        <p:nvPicPr>
          <p:cNvPr id="4" name="Immagine 3" descr="Immagine che contiene Carattere, testo, Elementi grafici, logo&#10;&#10;Descrizione generata automaticamente">
            <a:extLst>
              <a:ext uri="{FF2B5EF4-FFF2-40B4-BE49-F238E27FC236}">
                <a16:creationId xmlns:a16="http://schemas.microsoft.com/office/drawing/2014/main" id="{89560DFB-CA18-68E9-552B-99B0ECC10D81}"/>
              </a:ext>
            </a:extLst>
          </p:cNvPr>
          <p:cNvPicPr>
            <a:picLocks noChangeAspect="1"/>
          </p:cNvPicPr>
          <p:nvPr userDrawn="1"/>
        </p:nvPicPr>
        <p:blipFill>
          <a:blip r:embed="rId5"/>
          <a:stretch>
            <a:fillRect/>
          </a:stretch>
        </p:blipFill>
        <p:spPr>
          <a:xfrm>
            <a:off x="10398184" y="198925"/>
            <a:ext cx="1452876" cy="434902"/>
          </a:xfrm>
          <a:prstGeom prst="rect">
            <a:avLst/>
          </a:prstGeom>
        </p:spPr>
      </p:pic>
    </p:spTree>
    <p:extLst>
      <p:ext uri="{BB962C8B-B14F-4D97-AF65-F5344CB8AC3E}">
        <p14:creationId xmlns:p14="http://schemas.microsoft.com/office/powerpoint/2010/main" val="171440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E6361ED4-BE39-18D2-5B4D-B23A48E3F516}"/>
              </a:ext>
            </a:extLst>
          </p:cNvPr>
          <p:cNvSpPr>
            <a:spLocks noGrp="1"/>
          </p:cNvSpPr>
          <p:nvPr>
            <p:ph type="body" sz="quarter" idx="10" hasCustomPrompt="1"/>
          </p:nvPr>
        </p:nvSpPr>
        <p:spPr>
          <a:xfrm>
            <a:off x="4800600" y="2764202"/>
            <a:ext cx="6273800" cy="1329595"/>
          </a:xfrm>
          <a:prstGeom prst="rect">
            <a:avLst/>
          </a:prstGeom>
        </p:spPr>
        <p:txBody>
          <a:bodyPr wrap="square" lIns="0" tIns="0" rIns="0" bIns="0" anchor="ctr" anchorCtr="0">
            <a:spAutoFit/>
          </a:bodyPr>
          <a:lstStyle>
            <a:lvl1pPr marL="0" indent="0">
              <a:buNone/>
              <a:defRPr sz="4800" b="1" cap="small" baseline="0">
                <a:solidFill>
                  <a:schemeClr val="accent4"/>
                </a:solidFill>
              </a:defRPr>
            </a:lvl1pPr>
          </a:lstStyle>
          <a:p>
            <a:pPr lvl="0"/>
            <a:r>
              <a:rPr lang="it-IT" dirty="0"/>
              <a:t>Fare clic per modificare testo dello schema</a:t>
            </a:r>
          </a:p>
        </p:txBody>
      </p:sp>
      <p:pic>
        <p:nvPicPr>
          <p:cNvPr id="3" name="Immagine 2" descr="Immagine che contiene simbolo, bianco, design&#10;&#10;Descrizione generata automaticamente">
            <a:extLst>
              <a:ext uri="{FF2B5EF4-FFF2-40B4-BE49-F238E27FC236}">
                <a16:creationId xmlns:a16="http://schemas.microsoft.com/office/drawing/2014/main" id="{A34D39F7-CAB3-8DE0-E382-ECDE7D0AE0C3}"/>
              </a:ext>
            </a:extLst>
          </p:cNvPr>
          <p:cNvPicPr>
            <a:picLocks noChangeAspect="1"/>
          </p:cNvPicPr>
          <p:nvPr userDrawn="1"/>
        </p:nvPicPr>
        <p:blipFill>
          <a:blip r:embed="rId2"/>
          <a:stretch>
            <a:fillRect/>
          </a:stretch>
        </p:blipFill>
        <p:spPr>
          <a:xfrm>
            <a:off x="0" y="678280"/>
            <a:ext cx="3886208" cy="5175514"/>
          </a:xfrm>
          <a:prstGeom prst="rect">
            <a:avLst/>
          </a:prstGeom>
        </p:spPr>
      </p:pic>
    </p:spTree>
    <p:extLst>
      <p:ext uri="{BB962C8B-B14F-4D97-AF65-F5344CB8AC3E}">
        <p14:creationId xmlns:p14="http://schemas.microsoft.com/office/powerpoint/2010/main" val="1498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E6361ED4-BE39-18D2-5B4D-B23A48E3F516}"/>
              </a:ext>
            </a:extLst>
          </p:cNvPr>
          <p:cNvSpPr>
            <a:spLocks noGrp="1"/>
          </p:cNvSpPr>
          <p:nvPr>
            <p:ph type="body" sz="quarter" idx="10" hasCustomPrompt="1"/>
          </p:nvPr>
        </p:nvSpPr>
        <p:spPr>
          <a:xfrm>
            <a:off x="4800600" y="2764202"/>
            <a:ext cx="6273800" cy="1329595"/>
          </a:xfrm>
          <a:prstGeom prst="rect">
            <a:avLst/>
          </a:prstGeom>
        </p:spPr>
        <p:txBody>
          <a:bodyPr wrap="square" lIns="0" tIns="0" rIns="0" bIns="0" anchor="ctr" anchorCtr="0">
            <a:spAutoFit/>
          </a:bodyPr>
          <a:lstStyle>
            <a:lvl1pPr marL="0" indent="0">
              <a:buNone/>
              <a:defRPr sz="4800" b="1" cap="small" baseline="0">
                <a:solidFill>
                  <a:schemeClr val="bg1"/>
                </a:solidFill>
              </a:defRPr>
            </a:lvl1pPr>
          </a:lstStyle>
          <a:p>
            <a:pPr lvl="0"/>
            <a:r>
              <a:rPr lang="it-IT" dirty="0"/>
              <a:t>Fare clic per modificare testo dello schema</a:t>
            </a:r>
          </a:p>
        </p:txBody>
      </p:sp>
      <p:pic>
        <p:nvPicPr>
          <p:cNvPr id="3" name="Immagine 2" descr="Immagine che contiene simbolo, bianco, design&#10;&#10;Descrizione generata automaticamente">
            <a:extLst>
              <a:ext uri="{FF2B5EF4-FFF2-40B4-BE49-F238E27FC236}">
                <a16:creationId xmlns:a16="http://schemas.microsoft.com/office/drawing/2014/main" id="{330FCC7B-8EC5-55A0-4486-5753ECDFE2D8}"/>
              </a:ext>
            </a:extLst>
          </p:cNvPr>
          <p:cNvPicPr>
            <a:picLocks noChangeAspect="1"/>
          </p:cNvPicPr>
          <p:nvPr userDrawn="1"/>
        </p:nvPicPr>
        <p:blipFill>
          <a:blip r:embed="rId2"/>
          <a:stretch>
            <a:fillRect/>
          </a:stretch>
        </p:blipFill>
        <p:spPr>
          <a:xfrm>
            <a:off x="0" y="841242"/>
            <a:ext cx="3886208" cy="5175514"/>
          </a:xfrm>
          <a:prstGeom prst="rect">
            <a:avLst/>
          </a:prstGeom>
        </p:spPr>
      </p:pic>
    </p:spTree>
    <p:extLst>
      <p:ext uri="{BB962C8B-B14F-4D97-AF65-F5344CB8AC3E}">
        <p14:creationId xmlns:p14="http://schemas.microsoft.com/office/powerpoint/2010/main" val="427296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1">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EC8C3A4-6DB5-C5FA-AFF1-14C9CEE37092}"/>
              </a:ext>
            </a:extLst>
          </p:cNvPr>
          <p:cNvPicPr>
            <a:picLocks noChangeAspect="1"/>
          </p:cNvPicPr>
          <p:nvPr userDrawn="1"/>
        </p:nvPicPr>
        <p:blipFill rotWithShape="1">
          <a:blip r:embed="rId2"/>
          <a:stretch/>
        </p:blipFill>
        <p:spPr>
          <a:xfrm>
            <a:off x="475647" y="5968901"/>
            <a:ext cx="4874281" cy="544105"/>
          </a:xfrm>
          <a:prstGeom prst="rect">
            <a:avLst/>
          </a:prstGeom>
        </p:spPr>
      </p:pic>
      <p:sp>
        <p:nvSpPr>
          <p:cNvPr id="4" name="TextBox 40">
            <a:extLst>
              <a:ext uri="{FF2B5EF4-FFF2-40B4-BE49-F238E27FC236}">
                <a16:creationId xmlns:a16="http://schemas.microsoft.com/office/drawing/2014/main" id="{137C2AB3-D725-8FD3-B0D9-B8A40E601B05}"/>
              </a:ext>
            </a:extLst>
          </p:cNvPr>
          <p:cNvSpPr txBox="1"/>
          <p:nvPr userDrawn="1"/>
        </p:nvSpPr>
        <p:spPr>
          <a:xfrm>
            <a:off x="9073620" y="5963954"/>
            <a:ext cx="2776636" cy="553998"/>
          </a:xfrm>
          <a:prstGeom prst="rect">
            <a:avLst/>
          </a:prstGeom>
        </p:spPr>
        <p:txBody>
          <a:bodyPr wrap="square" lIns="0" tIns="0" rIns="0" bIns="0" rtlCol="0" anchor="t">
            <a:spAutoFit/>
          </a:bodyPr>
          <a:lstStyle/>
          <a:p>
            <a:pPr algn="just"/>
            <a:r>
              <a:rPr lang="en-US" sz="900" spc="2" dirty="0">
                <a:solidFill>
                  <a:schemeClr val="accent1"/>
                </a:solidFill>
              </a:rPr>
              <a:t>We kindly ask you to refrain from printing in order to minimize our impact on the environment. </a:t>
            </a:r>
          </a:p>
          <a:p>
            <a:r>
              <a:rPr lang="en-US" sz="900" spc="2" dirty="0">
                <a:solidFill>
                  <a:schemeClr val="accent1"/>
                </a:solidFill>
              </a:rPr>
              <a:t>Thank you for your understanding and dedication to our sustainable future.</a:t>
            </a:r>
            <a:endParaRPr lang="it-IT" sz="900" spc="2" dirty="0">
              <a:solidFill>
                <a:schemeClr val="accent1"/>
              </a:solidFill>
            </a:endParaRPr>
          </a:p>
        </p:txBody>
      </p:sp>
      <p:sp>
        <p:nvSpPr>
          <p:cNvPr id="6" name="Freeform 4">
            <a:extLst>
              <a:ext uri="{FF2B5EF4-FFF2-40B4-BE49-F238E27FC236}">
                <a16:creationId xmlns:a16="http://schemas.microsoft.com/office/drawing/2014/main" id="{B4A3EED3-3CAC-9DD2-2848-18A09B567B64}"/>
              </a:ext>
            </a:extLst>
          </p:cNvPr>
          <p:cNvSpPr>
            <a:spLocks noChangeAspect="1"/>
          </p:cNvSpPr>
          <p:nvPr userDrawn="1"/>
        </p:nvSpPr>
        <p:spPr>
          <a:xfrm>
            <a:off x="8206034" y="5939087"/>
            <a:ext cx="748880" cy="603732"/>
          </a:xfrm>
          <a:custGeom>
            <a:avLst/>
            <a:gdLst/>
            <a:ahLst/>
            <a:cxnLst/>
            <a:rect l="l" t="t" r="r" b="b"/>
            <a:pathLst>
              <a:path w="3066166" h="2054331">
                <a:moveTo>
                  <a:pt x="0" y="0"/>
                </a:moveTo>
                <a:lnTo>
                  <a:pt x="3066166" y="0"/>
                </a:lnTo>
                <a:lnTo>
                  <a:pt x="3066166" y="2054331"/>
                </a:lnTo>
                <a:lnTo>
                  <a:pt x="0" y="2054331"/>
                </a:lnTo>
                <a:lnTo>
                  <a:pt x="0" y="0"/>
                </a:lnTo>
                <a:close/>
              </a:path>
            </a:pathLst>
          </a:custGeom>
          <a:blipFill>
            <a:blip r:embed="rId3">
              <a:extLst>
                <a:ext uri="{BEBA8EAE-BF5A-486C-A8C5-ECC9F3942E4B}">
                  <a14:imgProps xmlns:a14="http://schemas.microsoft.com/office/drawing/2010/main">
                    <a14:imgLayer r:embed="rId4">
                      <a14:imgEffect>
                        <a14:backgroundRemoval t="10000" b="90000" l="10000" r="90000">
                          <a14:foregroundMark x1="33750" y1="38433" x2="33750" y2="38433"/>
                          <a14:foregroundMark x1="38500" y1="23881" x2="38500" y2="23881"/>
                          <a14:foregroundMark x1="49000" y1="23507" x2="49000" y2="23507"/>
                          <a14:foregroundMark x1="57250" y1="28358" x2="57250" y2="28358"/>
                          <a14:foregroundMark x1="66250" y1="35075" x2="66250" y2="35075"/>
                          <a14:foregroundMark x1="65250" y1="47388" x2="65250" y2="47388"/>
                          <a14:foregroundMark x1="28500" y1="50746" x2="28500" y2="50746"/>
                          <a14:foregroundMark x1="34750" y1="59328" x2="34750" y2="59328"/>
                          <a14:foregroundMark x1="40750" y1="67910" x2="40750" y2="67910"/>
                          <a14:foregroundMark x1="50500" y1="70522" x2="50500" y2="70522"/>
                          <a14:foregroundMark x1="57750" y1="71642" x2="57750" y2="71642"/>
                          <a14:foregroundMark x1="50250" y1="58582" x2="50250" y2="58582"/>
                          <a14:foregroundMark x1="50500" y1="52612" x2="50500" y2="52612"/>
                          <a14:foregroundMark x1="58250" y1="57836" x2="58250" y2="57836"/>
                          <a14:foregroundMark x1="62250" y1="56716" x2="62250" y2="56716"/>
                          <a14:foregroundMark x1="67250" y1="56343" x2="67250" y2="56343"/>
                          <a14:foregroundMark x1="70500" y1="56343" x2="70500" y2="56343"/>
                          <a14:foregroundMark x1="76750" y1="58582" x2="76750" y2="58582"/>
                          <a14:foregroundMark x1="81250" y1="60075" x2="81250" y2="60075"/>
                          <a14:foregroundMark x1="66500" y1="49254" x2="66500" y2="49254"/>
                          <a14:foregroundMark x1="47500" y1="58582" x2="47500" y2="58582"/>
                          <a14:foregroundMark x1="50000" y1="62687" x2="50000" y2="62687"/>
                          <a14:foregroundMark x1="80000" y1="59328" x2="80000" y2="59328"/>
                          <a14:foregroundMark x1="80250" y1="62687" x2="80250" y2="62687"/>
                          <a14:backgroundMark x1="56750" y1="58582" x2="56750" y2="58582"/>
                          <a14:backgroundMark x1="62250" y1="59701" x2="62250" y2="59701"/>
                          <a14:backgroundMark x1="67250" y1="60075" x2="67250" y2="60075"/>
                          <a14:backgroundMark x1="80250" y1="60821" x2="80250" y2="60821"/>
                        </a14:backgroundRemoval>
                      </a14:imgEffect>
                    </a14:imgLayer>
                  </a14:imgProps>
                </a:ext>
              </a:extLst>
            </a:blip>
            <a:srcRect/>
            <a:stretch>
              <a:fillRect l="-31443" t="-13287" r="-20390" b="-12899"/>
            </a:stretch>
          </a:blipFill>
        </p:spPr>
        <p:txBody>
          <a:bodyPr/>
          <a:lstStyle/>
          <a:p>
            <a:endParaRPr lang="it-IT" sz="1200"/>
          </a:p>
        </p:txBody>
      </p:sp>
    </p:spTree>
    <p:extLst>
      <p:ext uri="{BB962C8B-B14F-4D97-AF65-F5344CB8AC3E}">
        <p14:creationId xmlns:p14="http://schemas.microsoft.com/office/powerpoint/2010/main" val="257979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C02A415-5A3A-6876-70F0-1E01061825E1}"/>
              </a:ext>
            </a:extLst>
          </p:cNvPr>
          <p:cNvGraphicFramePr>
            <a:graphicFrameLocks noChangeAspect="1"/>
          </p:cNvGraphicFramePr>
          <p:nvPr userDrawn="1">
            <p:custDataLst>
              <p:tags r:id="rId13"/>
            </p:custDataLst>
            <p:extLst>
              <p:ext uri="{D42A27DB-BD31-4B8C-83A1-F6EECF244321}">
                <p14:modId xmlns:p14="http://schemas.microsoft.com/office/powerpoint/2010/main" val="3711712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14" imgW="306" imgH="306" progId="TCLayout.ActiveDocument.1">
                  <p:embed/>
                </p:oleObj>
              </mc:Choice>
              <mc:Fallback>
                <p:oleObj name="Diapositiva think-cell" r:id="rId14" imgW="306" imgH="306"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628661971"/>
      </p:ext>
    </p:extLst>
  </p:cSld>
  <p:clrMap bg1="lt1" tx1="dk1" bg2="lt2" tx2="dk2" accent1="accent1" accent2="accent2" accent3="accent3" accent4="accent4" accent5="accent5" accent6="accent6" hlink="hlink" folHlink="folHlink"/>
  <p:sldLayoutIdLst>
    <p:sldLayoutId id="2147483653" r:id="rId1"/>
    <p:sldLayoutId id="2147483650" r:id="rId2"/>
    <p:sldLayoutId id="2147483658" r:id="rId3"/>
    <p:sldLayoutId id="2147483678" r:id="rId4"/>
    <p:sldLayoutId id="2147483676" r:id="rId5"/>
    <p:sldLayoutId id="2147483660" r:id="rId6"/>
    <p:sldLayoutId id="2147483651" r:id="rId7"/>
    <p:sldLayoutId id="2147483659" r:id="rId8"/>
    <p:sldLayoutId id="2147483677" r:id="rId9"/>
    <p:sldLayoutId id="214748365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DCADFD4-A1D2-5F08-5A43-882FE0885C8B}"/>
              </a:ext>
            </a:extLst>
          </p:cNvPr>
          <p:cNvGraphicFramePr>
            <a:graphicFrameLocks noChangeAspect="1"/>
          </p:cNvGraphicFramePr>
          <p:nvPr>
            <p:custDataLst>
              <p:tags r:id="rId1"/>
            </p:custDataLst>
            <p:extLst>
              <p:ext uri="{D42A27DB-BD31-4B8C-83A1-F6EECF244321}">
                <p14:modId xmlns:p14="http://schemas.microsoft.com/office/powerpoint/2010/main" val="2580834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306" imgH="306" progId="TCLayout.ActiveDocument.1">
                  <p:embed/>
                </p:oleObj>
              </mc:Choice>
              <mc:Fallback>
                <p:oleObj name="Diapositiva think-cell"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olo 1">
            <a:extLst>
              <a:ext uri="{FF2B5EF4-FFF2-40B4-BE49-F238E27FC236}">
                <a16:creationId xmlns:a16="http://schemas.microsoft.com/office/drawing/2014/main" id="{2FD4783C-56BF-D4B5-1DB8-7EB3FE2BDBB7}"/>
              </a:ext>
            </a:extLst>
          </p:cNvPr>
          <p:cNvSpPr>
            <a:spLocks noGrp="1"/>
          </p:cNvSpPr>
          <p:nvPr>
            <p:ph type="title"/>
          </p:nvPr>
        </p:nvSpPr>
        <p:spPr>
          <a:xfrm>
            <a:off x="539482" y="189219"/>
            <a:ext cx="5556518" cy="664797"/>
          </a:xfrm>
        </p:spPr>
        <p:txBody>
          <a:bodyPr vert="horz"/>
          <a:lstStyle/>
          <a:p>
            <a:r>
              <a:rPr lang="en-US" dirty="0" err="1"/>
              <a:t>Bagaimana</a:t>
            </a:r>
            <a:r>
              <a:rPr lang="en-US" dirty="0"/>
              <a:t> </a:t>
            </a:r>
            <a:r>
              <a:rPr lang="en-US" dirty="0" err="1"/>
              <a:t>menentukan</a:t>
            </a:r>
            <a:r>
              <a:rPr lang="en-US" dirty="0"/>
              <a:t> no </a:t>
            </a:r>
            <a:r>
              <a:rPr lang="en-US" dirty="0" err="1"/>
              <a:t>seri</a:t>
            </a:r>
            <a:r>
              <a:rPr lang="en-US" dirty="0"/>
              <a:t> </a:t>
            </a:r>
            <a:r>
              <a:rPr lang="en-US" dirty="0" err="1"/>
              <a:t>produk</a:t>
            </a:r>
            <a:r>
              <a:rPr lang="en-US" dirty="0"/>
              <a:t>                                                      </a:t>
            </a:r>
          </a:p>
        </p:txBody>
      </p:sp>
      <p:grpSp>
        <p:nvGrpSpPr>
          <p:cNvPr id="51" name="Group 50">
            <a:extLst>
              <a:ext uri="{FF2B5EF4-FFF2-40B4-BE49-F238E27FC236}">
                <a16:creationId xmlns:a16="http://schemas.microsoft.com/office/drawing/2014/main" id="{3F4338CA-9919-8CB3-BA33-57CE980B31B5}"/>
              </a:ext>
            </a:extLst>
          </p:cNvPr>
          <p:cNvGrpSpPr/>
          <p:nvPr/>
        </p:nvGrpSpPr>
        <p:grpSpPr>
          <a:xfrm>
            <a:off x="539482" y="1086591"/>
            <a:ext cx="10054827" cy="5315039"/>
            <a:chOff x="317898" y="1086591"/>
            <a:chExt cx="10054827" cy="5315039"/>
          </a:xfrm>
        </p:grpSpPr>
        <p:pic>
          <p:nvPicPr>
            <p:cNvPr id="10" name="Picture 9">
              <a:extLst>
                <a:ext uri="{FF2B5EF4-FFF2-40B4-BE49-F238E27FC236}">
                  <a16:creationId xmlns:a16="http://schemas.microsoft.com/office/drawing/2014/main" id="{300D7173-8080-6F8D-352D-85CE02D6E661}"/>
                </a:ext>
              </a:extLst>
            </p:cNvPr>
            <p:cNvPicPr>
              <a:picLocks noChangeAspect="1"/>
            </p:cNvPicPr>
            <p:nvPr/>
          </p:nvPicPr>
          <p:blipFill rotWithShape="1">
            <a:blip r:embed="rId6"/>
            <a:srcRect l="13511" t="21658" r="17441"/>
            <a:stretch/>
          </p:blipFill>
          <p:spPr>
            <a:xfrm>
              <a:off x="457200" y="1086591"/>
              <a:ext cx="3814763" cy="3198917"/>
            </a:xfrm>
            <a:prstGeom prst="rect">
              <a:avLst/>
            </a:prstGeom>
          </p:spPr>
        </p:pic>
        <p:pic>
          <p:nvPicPr>
            <p:cNvPr id="34" name="Picture 33" descr="A close up of a medical device&#10;&#10;Description automatically generated">
              <a:extLst>
                <a:ext uri="{FF2B5EF4-FFF2-40B4-BE49-F238E27FC236}">
                  <a16:creationId xmlns:a16="http://schemas.microsoft.com/office/drawing/2014/main" id="{3EEAB040-9C9A-DCFE-B413-183549E1D01F}"/>
                </a:ext>
              </a:extLst>
            </p:cNvPr>
            <p:cNvPicPr>
              <a:picLocks noChangeAspect="1"/>
            </p:cNvPicPr>
            <p:nvPr/>
          </p:nvPicPr>
          <p:blipFill rotWithShape="1">
            <a:blip r:embed="rId7"/>
            <a:srcRect l="13801" r="21354" b="31250"/>
            <a:stretch/>
          </p:blipFill>
          <p:spPr>
            <a:xfrm>
              <a:off x="4443413" y="1086591"/>
              <a:ext cx="5929312" cy="4714875"/>
            </a:xfrm>
            <a:prstGeom prst="rect">
              <a:avLst/>
            </a:prstGeom>
          </p:spPr>
        </p:pic>
        <p:sp>
          <p:nvSpPr>
            <p:cNvPr id="36" name="TextBox 35">
              <a:extLst>
                <a:ext uri="{FF2B5EF4-FFF2-40B4-BE49-F238E27FC236}">
                  <a16:creationId xmlns:a16="http://schemas.microsoft.com/office/drawing/2014/main" id="{753F833E-FAEF-7958-7CED-D7BBC52E16BB}"/>
                </a:ext>
              </a:extLst>
            </p:cNvPr>
            <p:cNvSpPr txBox="1"/>
            <p:nvPr/>
          </p:nvSpPr>
          <p:spPr>
            <a:xfrm>
              <a:off x="317898" y="5201301"/>
              <a:ext cx="3954065" cy="1200329"/>
            </a:xfrm>
            <a:prstGeom prst="rect">
              <a:avLst/>
            </a:prstGeom>
            <a:noFill/>
          </p:spPr>
          <p:txBody>
            <a:bodyPr wrap="square">
              <a:spAutoFit/>
            </a:bodyPr>
            <a:lstStyle/>
            <a:p>
              <a:r>
                <a:rPr lang="it-IT" sz="1800" i="1" dirty="0">
                  <a:effectLst/>
                  <a:latin typeface="Aptos" panose="020B0004020202020204" pitchFamily="34" charset="0"/>
                  <a:ea typeface="Aptos" panose="020B0004020202020204" pitchFamily="34" charset="0"/>
                  <a:cs typeface="Times New Roman" panose="02020603050405020304" pitchFamily="18" charset="0"/>
                </a:rPr>
                <a:t>Nomor seri dapat ditemukan pada stiker silver  yang terletak di bagian bawah pemanas air, di antara dua saluran pipa</a:t>
              </a:r>
              <a:endParaRPr lang="en-US" dirty="0"/>
            </a:p>
          </p:txBody>
        </p:sp>
        <p:cxnSp>
          <p:nvCxnSpPr>
            <p:cNvPr id="40" name="Straight Arrow Connector 39">
              <a:extLst>
                <a:ext uri="{FF2B5EF4-FFF2-40B4-BE49-F238E27FC236}">
                  <a16:creationId xmlns:a16="http://schemas.microsoft.com/office/drawing/2014/main" id="{047CE25C-FC38-3877-52AB-78D764FF576B}"/>
                </a:ext>
              </a:extLst>
            </p:cNvPr>
            <p:cNvCxnSpPr>
              <a:cxnSpLocks/>
            </p:cNvCxnSpPr>
            <p:nvPr/>
          </p:nvCxnSpPr>
          <p:spPr>
            <a:xfrm flipH="1" flipV="1">
              <a:off x="2364581" y="3571875"/>
              <a:ext cx="1" cy="162942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661D873E-2312-84D7-3AFB-636F58B7534A}"/>
                </a:ext>
              </a:extLst>
            </p:cNvPr>
            <p:cNvCxnSpPr/>
            <p:nvPr/>
          </p:nvCxnSpPr>
          <p:spPr>
            <a:xfrm flipV="1">
              <a:off x="3943350" y="3200400"/>
              <a:ext cx="2414588" cy="275748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458399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RISTON_GROUP_2023">
  <a:themeElements>
    <a:clrScheme name="ARISTON_GROUP_2023">
      <a:dk1>
        <a:sysClr val="windowText" lastClr="000000"/>
      </a:dk1>
      <a:lt1>
        <a:sysClr val="window" lastClr="FFFFFF"/>
      </a:lt1>
      <a:dk2>
        <a:srgbClr val="000000"/>
      </a:dk2>
      <a:lt2>
        <a:srgbClr val="FFFFFF"/>
      </a:lt2>
      <a:accent1>
        <a:srgbClr val="545859"/>
      </a:accent1>
      <a:accent2>
        <a:srgbClr val="C8102E"/>
      </a:accent2>
      <a:accent3>
        <a:srgbClr val="7AA248"/>
      </a:accent3>
      <a:accent4>
        <a:srgbClr val="5F6062"/>
      </a:accent4>
      <a:accent5>
        <a:srgbClr val="C0C0C0"/>
      </a:accent5>
      <a:accent6>
        <a:srgbClr val="6D6E71"/>
      </a:accent6>
      <a:hlink>
        <a:srgbClr val="7AA248"/>
      </a:hlink>
      <a:folHlink>
        <a:srgbClr val="5F6062"/>
      </a:folHlink>
    </a:clrScheme>
    <a:fontScheme name="ARISTON_20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9da7436-3549-4269-9c13-c23ec13e7ca4" xsi:nil="true"/>
    <lcf76f155ced4ddcb4097134ff3c332f xmlns="834c539e-7790-4bb2-a5cc-d5b32177b5f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16D66A65C0A4DB565C5DC437DAE57" ma:contentTypeVersion="14" ma:contentTypeDescription="Create a new document." ma:contentTypeScope="" ma:versionID="4f9ac22a97603b537d3181e8af994c08">
  <xsd:schema xmlns:xsd="http://www.w3.org/2001/XMLSchema" xmlns:xs="http://www.w3.org/2001/XMLSchema" xmlns:p="http://schemas.microsoft.com/office/2006/metadata/properties" xmlns:ns2="834c539e-7790-4bb2-a5cc-d5b32177b5f0" xmlns:ns3="39da7436-3549-4269-9c13-c23ec13e7ca4" targetNamespace="http://schemas.microsoft.com/office/2006/metadata/properties" ma:root="true" ma:fieldsID="fb1377f297674f93bfadaf2eb67fac70" ns2:_="" ns3:_="">
    <xsd:import namespace="834c539e-7790-4bb2-a5cc-d5b32177b5f0"/>
    <xsd:import namespace="39da7436-3549-4269-9c13-c23ec13e7ca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c539e-7790-4bb2-a5cc-d5b32177b5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5188b07-ff92-4307-922c-83f5d105acf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da7436-3549-4269-9c13-c23ec13e7c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a2a32fa-60d7-484c-9dfb-35b96795de3e}" ma:internalName="TaxCatchAll" ma:showField="CatchAllData" ma:web="39da7436-3549-4269-9c13-c23ec13e7ca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CFE747-F35F-4E22-8A61-4F12CE2A9FB7}">
  <ds:schemaRefs>
    <ds:schemaRef ds:uri="http://schemas.microsoft.com/office/2006/metadata/properties"/>
    <ds:schemaRef ds:uri="http://schemas.microsoft.com/office/infopath/2007/PartnerControls"/>
    <ds:schemaRef ds:uri="39da7436-3549-4269-9c13-c23ec13e7ca4"/>
    <ds:schemaRef ds:uri="834c539e-7790-4bb2-a5cc-d5b32177b5f0"/>
  </ds:schemaRefs>
</ds:datastoreItem>
</file>

<file path=customXml/itemProps2.xml><?xml version="1.0" encoding="utf-8"?>
<ds:datastoreItem xmlns:ds="http://schemas.openxmlformats.org/officeDocument/2006/customXml" ds:itemID="{E49A5598-CD41-47C1-8BD7-B574878D9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4c539e-7790-4bb2-a5cc-d5b32177b5f0"/>
    <ds:schemaRef ds:uri="39da7436-3549-4269-9c13-c23ec13e7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59C163-F2D5-41E2-AF1C-E955A92CA8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1001</TotalTime>
  <Words>26</Words>
  <Application>Microsoft Office PowerPoint</Application>
  <PresentationFormat>Widescreen</PresentationFormat>
  <Paragraphs>3</Paragraphs>
  <Slides>1</Slides>
  <Notes>1</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1</vt:i4>
      </vt:variant>
      <vt:variant>
        <vt:lpstr>Titoli diapositive</vt:lpstr>
      </vt:variant>
      <vt:variant>
        <vt:i4>1</vt:i4>
      </vt:variant>
    </vt:vector>
  </HeadingPairs>
  <TitlesOfParts>
    <vt:vector size="7" baseType="lpstr">
      <vt:lpstr>Aptos</vt:lpstr>
      <vt:lpstr>Arial</vt:lpstr>
      <vt:lpstr>Calibri</vt:lpstr>
      <vt:lpstr>Jost</vt:lpstr>
      <vt:lpstr>ARISTON_GROUP_2023</vt:lpstr>
      <vt:lpstr>Diapositiva think-cell</vt:lpstr>
      <vt:lpstr>Bagaimana menentukan no seri produk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Monika Meneghetti</dc:creator>
  <cp:lastModifiedBy>Moreno Di Giacinto</cp:lastModifiedBy>
  <cp:revision>71</cp:revision>
  <dcterms:created xsi:type="dcterms:W3CDTF">2023-11-09T16:20:46Z</dcterms:created>
  <dcterms:modified xsi:type="dcterms:W3CDTF">2024-08-01T10:17:23Z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0x010100F4F16D66A65C0A4DB565C5DC437DAE57</vt:lpwstr>
  </property>
</Properties>
</file>